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35"/>
  </p:notesMasterIdLst>
  <p:sldIdLst>
    <p:sldId id="256" r:id="rId2"/>
    <p:sldId id="493" r:id="rId3"/>
    <p:sldId id="494" r:id="rId4"/>
    <p:sldId id="495" r:id="rId5"/>
    <p:sldId id="389" r:id="rId6"/>
    <p:sldId id="392" r:id="rId7"/>
    <p:sldId id="424" r:id="rId8"/>
    <p:sldId id="487" r:id="rId9"/>
    <p:sldId id="331" r:id="rId10"/>
    <p:sldId id="431" r:id="rId11"/>
    <p:sldId id="441" r:id="rId12"/>
    <p:sldId id="432" r:id="rId13"/>
    <p:sldId id="473" r:id="rId14"/>
    <p:sldId id="486" r:id="rId15"/>
    <p:sldId id="391" r:id="rId16"/>
    <p:sldId id="433" r:id="rId17"/>
    <p:sldId id="414" r:id="rId18"/>
    <p:sldId id="448" r:id="rId19"/>
    <p:sldId id="482" r:id="rId20"/>
    <p:sldId id="449" r:id="rId21"/>
    <p:sldId id="450" r:id="rId22"/>
    <p:sldId id="451" r:id="rId23"/>
    <p:sldId id="452" r:id="rId24"/>
    <p:sldId id="453" r:id="rId25"/>
    <p:sldId id="468" r:id="rId26"/>
    <p:sldId id="469" r:id="rId27"/>
    <p:sldId id="461" r:id="rId28"/>
    <p:sldId id="497" r:id="rId29"/>
    <p:sldId id="498" r:id="rId30"/>
    <p:sldId id="491" r:id="rId31"/>
    <p:sldId id="286" r:id="rId32"/>
    <p:sldId id="492" r:id="rId33"/>
    <p:sldId id="382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8C9A76D1-FD30-7416-DD14-60C8D2F55480}" name="mezzinis@student.ubc.ca" initials="" userId="S::mezzinis@student.ubc.ca::90294d8f-36e5-4373-8ba0-206183d3c3c1" providerId="AD"/>
  <p188:author id="{577ACBD5-746E-0599-4EAD-2CFB9BDB328B}" name="Stefano Mezzini" initials="SM" userId="b90dc910abf00f97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CCEE"/>
    <a:srgbClr val="AA3377"/>
    <a:srgbClr val="EE6677"/>
    <a:srgbClr val="228833"/>
    <a:srgbClr val="FF8C00"/>
    <a:srgbClr val="FFFFFF"/>
    <a:srgbClr val="7F7F7F"/>
    <a:srgbClr val="800000"/>
    <a:srgbClr val="654321"/>
    <a:srgbClr val="CCBB4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258" autoAdjust="0"/>
    <p:restoredTop sz="87241" autoAdjust="0"/>
  </p:normalViewPr>
  <p:slideViewPr>
    <p:cSldViewPr snapToGrid="0" showGuides="1">
      <p:cViewPr varScale="1">
        <p:scale>
          <a:sx n="80" d="100"/>
          <a:sy n="80" d="100"/>
        </p:scale>
        <p:origin x="52" y="184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104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91" d="100"/>
          <a:sy n="91" d="100"/>
        </p:scale>
        <p:origin x="3750" y="6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40" Type="http://schemas.microsoft.com/office/2018/10/relationships/authors" Target="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834979-ADC5-4005-BF41-59064C04AD99}" type="datetimeFigureOut">
              <a:rPr lang="en-CA" smtClean="0"/>
              <a:t>2025-09-22</a:t>
            </a:fld>
            <a:endParaRPr lang="en-CA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ABB33A-8DEA-47D0-8327-8AA1D94CACC1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3222877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7D054-95E6-4F6E-AA26-4ABD3627C4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B81B66-BE12-42D2-9657-F3755446C3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348FDD-960D-4F6A-B827-8ACB4C683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F6A881-0DA4-4B12-8584-044839CF2490}" type="datetime1">
              <a:rPr lang="en-CA" smtClean="0"/>
              <a:t>2025-09-22</a:t>
            </a:fld>
            <a:endParaRPr lang="en-C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0DDBE7-5CA8-4453-8B78-B02C3B6C29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78C4B2-0253-4B81-8549-FFB57CF86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7099269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DE21405-5586-4865-AB4A-86522EA22D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0423BE-F904-4820-AEDD-0A7128F6C3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9FAEE-F1CC-4EC0-829A-92BB3233FC91}" type="datetime1">
              <a:rPr lang="en-CA" smtClean="0"/>
              <a:t>2025-09-22</a:t>
            </a:fld>
            <a:endParaRPr lang="en-C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6703C5-ACFD-47BF-A82F-028079F3A6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C8EEEC-87D9-4DFA-A61F-FA41401D93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0000" y="6356350"/>
            <a:ext cx="720000" cy="365125"/>
          </a:xfrm>
        </p:spPr>
        <p:txBody>
          <a:bodyPr/>
          <a:lstStyle/>
          <a:p>
            <a:fld id="{AE8FF73E-95BF-4E5E-8039-3219E3426DBA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3737852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728F179-8AB2-4577-A2AC-2656F82A5FE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2756DE1-5614-49F0-B061-3EE3806A98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C6E6BC-0609-435D-9E4B-242BCE5AE1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916A10-5ECF-44F3-957F-EB17787E5D38}" type="datetime1">
              <a:rPr lang="en-CA" smtClean="0"/>
              <a:t>2025-09-22</a:t>
            </a:fld>
            <a:endParaRPr lang="en-C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866D14-2EEC-4D62-96C2-98E9ADF49B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94EE05-5F6D-448C-A880-56DC3135A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0000" y="6356350"/>
            <a:ext cx="720000" cy="365125"/>
          </a:xfrm>
        </p:spPr>
        <p:txBody>
          <a:bodyPr/>
          <a:lstStyle/>
          <a:p>
            <a:fld id="{AE8FF73E-95BF-4E5E-8039-3219E3426DBA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8834797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C15B3-FECB-4982-B46E-1A0FB5D4B0B8}" type="datetime1">
              <a:rPr lang="en-CA" smtClean="0"/>
              <a:t>2025-09-22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FAF03F83-8538-438D-BEFA-E4141E4CB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0000" y="6356350"/>
            <a:ext cx="720000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AE8FF73E-95BF-4E5E-8039-3219E3426DBA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0669022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A9CF2-1DD0-4A14-AABD-3CEE5C94F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800" y="174752"/>
            <a:ext cx="10515600" cy="71120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4000" b="0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667930-6FFC-451B-B746-4253044186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89151"/>
            <a:ext cx="10515600" cy="5087811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45CD86-C52F-4AA9-96E0-184BABC877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06A56-F011-47E3-BDF2-76FCD11FBD18}" type="datetime1">
              <a:rPr lang="en-CA" smtClean="0"/>
              <a:t>2025-09-22</a:t>
            </a:fld>
            <a:endParaRPr lang="en-C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1C33D9-5DB3-430C-8772-7AA72762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D64EC-19F7-459F-A41F-8A0107EEC1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7281561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F1330-1BFA-4A05-8F87-055B4F30D6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8D40C6-6EA7-422F-AC55-499138049A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54563A-D83D-4809-AA56-1D1D3AEBD4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C15B3-FECB-4982-B46E-1A0FB5D4B0B8}" type="datetime1">
              <a:rPr lang="en-CA" smtClean="0"/>
              <a:t>2025-09-22</a:t>
            </a:fld>
            <a:endParaRPr lang="en-C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D6E979-2595-4D12-9761-124040704C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AC6602-D585-4AED-92AC-1C1F5C4A1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052455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1E9F51-A3F7-413D-9B2A-EA9D0E651A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860425"/>
            <a:ext cx="5181600" cy="5316538"/>
          </a:xfrm>
        </p:spPr>
        <p:txBody>
          <a:bodyPr anchor="ctr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493E89-5F3C-4D38-BB65-3349885002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860425"/>
            <a:ext cx="5181600" cy="5316538"/>
          </a:xfrm>
        </p:spPr>
        <p:txBody>
          <a:bodyPr anchor="ctr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0419F5-B250-4B8B-9CD7-FE6AD397F5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5C2CD-72A8-4D2B-9D16-4419BD3648E0}" type="datetime1">
              <a:rPr lang="en-CA" smtClean="0"/>
              <a:t>2025-09-22</a:t>
            </a:fld>
            <a:endParaRPr lang="en-C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CDD209-E974-4DF7-965C-648DE31DAC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90FFB7-002F-4585-A91A-4EE8EB02B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0000" y="6356350"/>
            <a:ext cx="720000" cy="365125"/>
          </a:xfrm>
        </p:spPr>
        <p:txBody>
          <a:bodyPr/>
          <a:lstStyle/>
          <a:p>
            <a:fld id="{AE8FF73E-95BF-4E5E-8039-3219E3426DBA}" type="slidenum">
              <a:rPr lang="en-CA" smtClean="0"/>
              <a:pPr/>
              <a:t>‹#›</a:t>
            </a:fld>
            <a:endParaRPr lang="en-CA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1CE1919-8F3A-4C14-80D5-9D693EC563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800" y="174752"/>
            <a:ext cx="10515600" cy="507173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200" b="1"/>
            </a:lvl1pPr>
          </a:lstStyle>
          <a:p>
            <a:r>
              <a:rPr lang="en-US" dirty="0"/>
              <a:t>Click to edit Master title style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793992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FD9763-A142-47B8-921C-F5CDDADF36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803339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6EF299-F639-427C-8292-23EE92E3E4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1735328"/>
            <a:ext cx="5157787" cy="445433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228C5E-5BF6-49C0-9B21-57B440E3E4D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803339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B1E15FE-946D-4292-8848-59B073EA900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1735328"/>
            <a:ext cx="5183188" cy="445433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ABED1CD-19C5-4AE7-AAAB-E23B76D237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C46F7-FBE7-4970-8237-AAE088AFCFE3}" type="datetime1">
              <a:rPr lang="en-CA" smtClean="0"/>
              <a:t>2025-09-22</a:t>
            </a:fld>
            <a:endParaRPr lang="en-CA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3E301E6-E0E6-411A-A81F-EB1E176C98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6849DDA-DDF9-4278-BD9C-332D761E3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0000" y="6356350"/>
            <a:ext cx="720000" cy="365125"/>
          </a:xfrm>
        </p:spPr>
        <p:txBody>
          <a:bodyPr/>
          <a:lstStyle/>
          <a:p>
            <a:fld id="{AE8FF73E-95BF-4E5E-8039-3219E3426DBA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0832001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D25BD4-B2BF-4E3C-A1AD-CE68ED20E0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3C32B-493E-4B61-B6D5-4C910A1FC24B}" type="datetime1">
              <a:rPr lang="en-CA" smtClean="0"/>
              <a:t>2025-09-22</a:t>
            </a:fld>
            <a:endParaRPr lang="en-C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353829-571E-4BFD-95EE-F38F991877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431404-58DE-4E9C-89CB-B514C848A7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0000" y="6356350"/>
            <a:ext cx="720000" cy="365125"/>
          </a:xfrm>
        </p:spPr>
        <p:txBody>
          <a:bodyPr/>
          <a:lstStyle/>
          <a:p>
            <a:fld id="{AE8FF73E-95BF-4E5E-8039-3219E3426DBA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3708995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B4E4626-98AF-4C3A-87FE-39DEF9B657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6D19D-CD44-4585-B368-3E0B750C8E8B}" type="datetime1">
              <a:rPr lang="en-CA" smtClean="0"/>
              <a:t>2025-09-22</a:t>
            </a:fld>
            <a:endParaRPr lang="en-CA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5EDB5D8-046D-4509-B885-4E78B5A573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2AA45F-5809-4758-8FD1-41F730A9E9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0000" y="6356350"/>
            <a:ext cx="720000" cy="365125"/>
          </a:xfrm>
        </p:spPr>
        <p:txBody>
          <a:bodyPr/>
          <a:lstStyle/>
          <a:p>
            <a:fld id="{AE8FF73E-95BF-4E5E-8039-3219E3426DBA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5505607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3E8A9-75EB-4E30-A83E-9221F8EF5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5C6A36-35DA-4311-BA53-A11783A009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413370-00F5-4167-8075-A43E81EB65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75D0DF-A379-4D93-9FBD-762EF7D2D3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59117-F961-4F9A-AEE0-2B21288498BC}" type="datetime1">
              <a:rPr lang="en-CA" smtClean="0"/>
              <a:t>2025-09-22</a:t>
            </a:fld>
            <a:endParaRPr lang="en-C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19F101-9F0F-4518-B6EC-6D972B6140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16F81C-7BF6-4605-A2B5-22FA2146C2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0000" y="6356350"/>
            <a:ext cx="720000" cy="365125"/>
          </a:xfrm>
        </p:spPr>
        <p:txBody>
          <a:bodyPr/>
          <a:lstStyle/>
          <a:p>
            <a:fld id="{AE8FF73E-95BF-4E5E-8039-3219E3426DBA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0514827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76847-C2EE-4548-B955-0ED8DA086A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D472E42-DF48-4438-BC5A-C62990CC2E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C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208CA9-7B3E-4EB6-9EC6-4BC28CDC34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BD084E-DA89-41F7-9C13-F571CE9050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0F0B9-FE1F-44FB-A18A-06EC1B3CF75B}" type="datetime1">
              <a:rPr lang="en-CA" smtClean="0"/>
              <a:t>2025-09-22</a:t>
            </a:fld>
            <a:endParaRPr lang="en-C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5C4C78-8AEE-44F7-9AB5-34F2698180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320496-C1F7-4E36-BEA9-98B1C699F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0000" y="6356350"/>
            <a:ext cx="720000" cy="365125"/>
          </a:xfrm>
        </p:spPr>
        <p:txBody>
          <a:bodyPr/>
          <a:lstStyle/>
          <a:p>
            <a:fld id="{AE8FF73E-95BF-4E5E-8039-3219E3426DBA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6033749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1912FD-0FF5-486E-A28E-4361213A28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830424"/>
            <a:ext cx="10515600" cy="53465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2A1211-8C11-4118-A3AB-836A1CBF39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1373F6-A569-45E0-A575-FD15DF98EE32}" type="datetime1">
              <a:rPr lang="en-CA" smtClean="0"/>
              <a:t>2025-09-22</a:t>
            </a:fld>
            <a:endParaRPr lang="en-C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0F175F-E321-4518-956D-601EF33C79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460FC-F76E-4811-A8B4-55C12CD917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0000" y="6356350"/>
            <a:ext cx="720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8FF73E-95BF-4E5E-8039-3219E3426DBA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2102704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63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13.png"/><Relationship Id="rId7" Type="http://schemas.openxmlformats.org/officeDocument/2006/relationships/image" Target="../media/image2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14.sv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10" Type="http://schemas.openxmlformats.org/officeDocument/2006/relationships/image" Target="../media/image14.svg"/><Relationship Id="rId4" Type="http://schemas.openxmlformats.org/officeDocument/2006/relationships/image" Target="../media/image33.svg"/><Relationship Id="rId9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3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3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7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0.sv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svg"/><Relationship Id="rId3" Type="http://schemas.openxmlformats.org/officeDocument/2006/relationships/image" Target="../media/image42.png"/><Relationship Id="rId7" Type="http://schemas.openxmlformats.org/officeDocument/2006/relationships/image" Target="../media/image54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3.svg"/><Relationship Id="rId5" Type="http://schemas.openxmlformats.org/officeDocument/2006/relationships/image" Target="../media/image52.png"/><Relationship Id="rId4" Type="http://schemas.openxmlformats.org/officeDocument/2006/relationships/image" Target="../media/image43.sv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svg"/><Relationship Id="rId3" Type="http://schemas.openxmlformats.org/officeDocument/2006/relationships/image" Target="../media/image46.png"/><Relationship Id="rId7" Type="http://schemas.openxmlformats.org/officeDocument/2006/relationships/image" Target="../media/image54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3.svg"/><Relationship Id="rId5" Type="http://schemas.openxmlformats.org/officeDocument/2006/relationships/image" Target="../media/image52.png"/><Relationship Id="rId4" Type="http://schemas.openxmlformats.org/officeDocument/2006/relationships/image" Target="../media/image47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svg"/><Relationship Id="rId3" Type="http://schemas.openxmlformats.org/officeDocument/2006/relationships/image" Target="../media/image49.png"/><Relationship Id="rId7" Type="http://schemas.openxmlformats.org/officeDocument/2006/relationships/image" Target="../media/image54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3.svg"/><Relationship Id="rId5" Type="http://schemas.openxmlformats.org/officeDocument/2006/relationships/image" Target="../media/image52.png"/><Relationship Id="rId4" Type="http://schemas.openxmlformats.org/officeDocument/2006/relationships/image" Target="../media/image50.sv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5.svg"/><Relationship Id="rId5" Type="http://schemas.openxmlformats.org/officeDocument/2006/relationships/image" Target="../media/image54.png"/><Relationship Id="rId4" Type="http://schemas.openxmlformats.org/officeDocument/2006/relationships/image" Target="../media/image53.sv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hyperlink" Target="http://webdocs.edmonton.ca/InfraPlan/demographic/Edmonton%20Population%20Historical.pdf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g"/><Relationship Id="rId4" Type="http://schemas.openxmlformats.org/officeDocument/2006/relationships/hyperlink" Target="https://archive.org/details/PC012149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sv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sv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7.png"/><Relationship Id="rId7" Type="http://schemas.openxmlformats.org/officeDocument/2006/relationships/image" Target="../media/image70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2.png"/><Relationship Id="rId9" Type="http://schemas.openxmlformats.org/officeDocument/2006/relationships/image" Target="../media/image72.sv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sv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sv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nc/3.0/" TargetMode="External"/><Relationship Id="rId2" Type="http://schemas.openxmlformats.org/officeDocument/2006/relationships/hyperlink" Target="http://webdocs.edmonton.ca/InfraPlan/demographic/Edmonton%20Population%20Historical.pdf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QuantitativeEcologyLab/bc-mammals-temperature" TargetMode="External"/><Relationship Id="rId4" Type="http://schemas.openxmlformats.org/officeDocument/2006/relationships/hyperlink" Target="https://creativecommons.org/licenses/by-sa/3.0/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svg"/><Relationship Id="rId7" Type="http://schemas.openxmlformats.org/officeDocument/2006/relationships/image" Target="../media/image18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2.svg"/><Relationship Id="rId5" Type="http://schemas.openxmlformats.org/officeDocument/2006/relationships/image" Target="../media/image16.sv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sv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CF903-6FCD-46C5-82C6-2212329290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4476" y="9269"/>
            <a:ext cx="9703048" cy="1345222"/>
          </a:xfrm>
        </p:spPr>
        <p:txBody>
          <a:bodyPr>
            <a:noAutofit/>
          </a:bodyPr>
          <a:lstStyle/>
          <a:p>
            <a:r>
              <a:rPr lang="en-US" sz="3600" b="1" dirty="0">
                <a:cs typeface="Arial" panose="020B0604020202020204" pitchFamily="34" charset="0"/>
              </a:rPr>
              <a:t>The heat is on: Rising temperatures alter when, how, and where large terrestrial mammals move</a:t>
            </a:r>
            <a:endParaRPr lang="en-CA" sz="36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91F2B0-3B15-43C5-9F95-30D0BA72C4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56972" y="6036765"/>
            <a:ext cx="5278056" cy="757574"/>
          </a:xfrm>
        </p:spPr>
        <p:txBody>
          <a:bodyPr>
            <a:normAutofit fontScale="92500" lnSpcReduction="10000"/>
          </a:bodyPr>
          <a:lstStyle/>
          <a:p>
            <a:r>
              <a:rPr lang="en-CA" dirty="0">
                <a:cs typeface="Arial" panose="020B0604020202020204" pitchFamily="34" charset="0"/>
              </a:rPr>
              <a:t>Stefano Mezzini</a:t>
            </a:r>
          </a:p>
          <a:p>
            <a:r>
              <a:rPr lang="en-CA" sz="2000" dirty="0">
                <a:cs typeface="Arial" panose="020B0604020202020204" pitchFamily="34" charset="0"/>
              </a:rPr>
              <a:t>Ph.D. Biology candidate</a:t>
            </a:r>
          </a:p>
        </p:txBody>
      </p:sp>
      <p:pic>
        <p:nvPicPr>
          <p:cNvPr id="14" name="Picture 1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9B923131-66FF-48EC-93D1-BC87DB4E5A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6964" y="5894451"/>
            <a:ext cx="3332702" cy="92018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91E8043-DBB2-4415-BB70-24187E7867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334" y="5561332"/>
            <a:ext cx="3173477" cy="123300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5DD7F3D-56F5-4B20-8E58-257A7C691C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20537" y="1730756"/>
            <a:ext cx="7859486" cy="3929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3352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C8D09B-205B-AB1B-E660-767E4B095E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E2E7309-CE27-4F8D-87BC-F477093FB79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6" t="120" r="6565" b="-120"/>
          <a:stretch/>
        </p:blipFill>
        <p:spPr>
          <a:xfrm>
            <a:off x="885305" y="0"/>
            <a:ext cx="11342716" cy="686624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C0CBDD-2BA1-B18B-9AD6-F0096129D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10</a:t>
            </a:fld>
            <a:endParaRPr lang="en-CA" dirty="0"/>
          </a:p>
        </p:txBody>
      </p:sp>
      <p:sp>
        <p:nvSpPr>
          <p:cNvPr id="16" name="Graphic 11">
            <a:extLst>
              <a:ext uri="{FF2B5EF4-FFF2-40B4-BE49-F238E27FC236}">
                <a16:creationId xmlns:a16="http://schemas.microsoft.com/office/drawing/2014/main" id="{07553D3E-A1B3-AB59-B127-D5E3F96C44E4}"/>
              </a:ext>
            </a:extLst>
          </p:cNvPr>
          <p:cNvSpPr/>
          <p:nvPr/>
        </p:nvSpPr>
        <p:spPr>
          <a:xfrm flipV="1">
            <a:off x="1128156" y="955372"/>
            <a:ext cx="1631219" cy="1630494"/>
          </a:xfrm>
          <a:custGeom>
            <a:avLst/>
            <a:gdLst>
              <a:gd name="connsiteX0" fmla="*/ 1033400 w 1417692"/>
              <a:gd name="connsiteY0" fmla="*/ 1408662 h 1417062"/>
              <a:gd name="connsiteX1" fmla="*/ 1011896 w 1417692"/>
              <a:gd name="connsiteY1" fmla="*/ 1386788 h 1417062"/>
              <a:gd name="connsiteX2" fmla="*/ 992238 w 1417692"/>
              <a:gd name="connsiteY2" fmla="*/ 1348395 h 1417062"/>
              <a:gd name="connsiteX3" fmla="*/ 955506 w 1417692"/>
              <a:gd name="connsiteY3" fmla="*/ 1258411 h 1417062"/>
              <a:gd name="connsiteX4" fmla="*/ 935479 w 1417692"/>
              <a:gd name="connsiteY4" fmla="*/ 1273270 h 1417062"/>
              <a:gd name="connsiteX5" fmla="*/ 932987 w 1417692"/>
              <a:gd name="connsiteY5" fmla="*/ 1286652 h 1417062"/>
              <a:gd name="connsiteX6" fmla="*/ 942954 w 1417692"/>
              <a:gd name="connsiteY6" fmla="*/ 1317939 h 1417062"/>
              <a:gd name="connsiteX7" fmla="*/ 950799 w 1417692"/>
              <a:gd name="connsiteY7" fmla="*/ 1343319 h 1417062"/>
              <a:gd name="connsiteX8" fmla="*/ 936494 w 1417692"/>
              <a:gd name="connsiteY8" fmla="*/ 1345165 h 1417062"/>
              <a:gd name="connsiteX9" fmla="*/ 906315 w 1417692"/>
              <a:gd name="connsiteY9" fmla="*/ 1308710 h 1417062"/>
              <a:gd name="connsiteX10" fmla="*/ 911114 w 1417692"/>
              <a:gd name="connsiteY10" fmla="*/ 1252596 h 1417062"/>
              <a:gd name="connsiteX11" fmla="*/ 916836 w 1417692"/>
              <a:gd name="connsiteY11" fmla="*/ 1197406 h 1417062"/>
              <a:gd name="connsiteX12" fmla="*/ 892102 w 1417692"/>
              <a:gd name="connsiteY12" fmla="*/ 1198975 h 1417062"/>
              <a:gd name="connsiteX13" fmla="*/ 862568 w 1417692"/>
              <a:gd name="connsiteY13" fmla="*/ 1229154 h 1417062"/>
              <a:gd name="connsiteX14" fmla="*/ 844756 w 1417692"/>
              <a:gd name="connsiteY14" fmla="*/ 1255919 h 1417062"/>
              <a:gd name="connsiteX15" fmla="*/ 826575 w 1417692"/>
              <a:gd name="connsiteY15" fmla="*/ 1288867 h 1417062"/>
              <a:gd name="connsiteX16" fmla="*/ 828051 w 1417692"/>
              <a:gd name="connsiteY16" fmla="*/ 1296620 h 1417062"/>
              <a:gd name="connsiteX17" fmla="*/ 822514 w 1417692"/>
              <a:gd name="connsiteY17" fmla="*/ 1304833 h 1417062"/>
              <a:gd name="connsiteX18" fmla="*/ 813192 w 1417692"/>
              <a:gd name="connsiteY18" fmla="*/ 1297266 h 1417062"/>
              <a:gd name="connsiteX19" fmla="*/ 808116 w 1417692"/>
              <a:gd name="connsiteY19" fmla="*/ 1276408 h 1417062"/>
              <a:gd name="connsiteX20" fmla="*/ 823344 w 1417692"/>
              <a:gd name="connsiteY20" fmla="*/ 1233215 h 1417062"/>
              <a:gd name="connsiteX21" fmla="*/ 854631 w 1417692"/>
              <a:gd name="connsiteY21" fmla="*/ 1186146 h 1417062"/>
              <a:gd name="connsiteX22" fmla="*/ 870505 w 1417692"/>
              <a:gd name="connsiteY22" fmla="*/ 1172580 h 1417062"/>
              <a:gd name="connsiteX23" fmla="*/ 896439 w 1417692"/>
              <a:gd name="connsiteY23" fmla="*/ 1137693 h 1417062"/>
              <a:gd name="connsiteX24" fmla="*/ 884257 w 1417692"/>
              <a:gd name="connsiteY24" fmla="*/ 1065060 h 1417062"/>
              <a:gd name="connsiteX25" fmla="*/ 870044 w 1417692"/>
              <a:gd name="connsiteY25" fmla="*/ 1009592 h 1417062"/>
              <a:gd name="connsiteX26" fmla="*/ 868106 w 1417692"/>
              <a:gd name="connsiteY26" fmla="*/ 971845 h 1417062"/>
              <a:gd name="connsiteX27" fmla="*/ 913513 w 1417692"/>
              <a:gd name="connsiteY27" fmla="*/ 872908 h 1417062"/>
              <a:gd name="connsiteX28" fmla="*/ 907791 w 1417692"/>
              <a:gd name="connsiteY28" fmla="*/ 868940 h 1417062"/>
              <a:gd name="connsiteX29" fmla="*/ 895055 w 1417692"/>
              <a:gd name="connsiteY29" fmla="*/ 861372 h 1417062"/>
              <a:gd name="connsiteX30" fmla="*/ 894686 w 1417692"/>
              <a:gd name="connsiteY30" fmla="*/ 851774 h 1417062"/>
              <a:gd name="connsiteX31" fmla="*/ 938893 w 1417692"/>
              <a:gd name="connsiteY31" fmla="*/ 837192 h 1417062"/>
              <a:gd name="connsiteX32" fmla="*/ 958736 w 1417692"/>
              <a:gd name="connsiteY32" fmla="*/ 832946 h 1417062"/>
              <a:gd name="connsiteX33" fmla="*/ 969442 w 1417692"/>
              <a:gd name="connsiteY33" fmla="*/ 831193 h 1417062"/>
              <a:gd name="connsiteX34" fmla="*/ 965289 w 1417692"/>
              <a:gd name="connsiteY34" fmla="*/ 830177 h 1417062"/>
              <a:gd name="connsiteX35" fmla="*/ 952645 w 1417692"/>
              <a:gd name="connsiteY35" fmla="*/ 826670 h 1417062"/>
              <a:gd name="connsiteX36" fmla="*/ 959475 w 1417692"/>
              <a:gd name="connsiteY36" fmla="*/ 817257 h 1417062"/>
              <a:gd name="connsiteX37" fmla="*/ 964551 w 1417692"/>
              <a:gd name="connsiteY37" fmla="*/ 814119 h 1417062"/>
              <a:gd name="connsiteX38" fmla="*/ 990854 w 1417692"/>
              <a:gd name="connsiteY38" fmla="*/ 816334 h 1417062"/>
              <a:gd name="connsiteX39" fmla="*/ 1021033 w 1417692"/>
              <a:gd name="connsiteY39" fmla="*/ 818641 h 1417062"/>
              <a:gd name="connsiteX40" fmla="*/ 1044567 w 1417692"/>
              <a:gd name="connsiteY40" fmla="*/ 810704 h 1417062"/>
              <a:gd name="connsiteX41" fmla="*/ 1064872 w 1417692"/>
              <a:gd name="connsiteY41" fmla="*/ 802121 h 1417062"/>
              <a:gd name="connsiteX42" fmla="*/ 1063580 w 1417692"/>
              <a:gd name="connsiteY42" fmla="*/ 756344 h 1417062"/>
              <a:gd name="connsiteX43" fmla="*/ 1033308 w 1417692"/>
              <a:gd name="connsiteY43" fmla="*/ 753114 h 1417062"/>
              <a:gd name="connsiteX44" fmla="*/ 989377 w 1417692"/>
              <a:gd name="connsiteY44" fmla="*/ 746100 h 1417062"/>
              <a:gd name="connsiteX45" fmla="*/ 941847 w 1417692"/>
              <a:gd name="connsiteY45" fmla="*/ 737886 h 1417062"/>
              <a:gd name="connsiteX46" fmla="*/ 929295 w 1417692"/>
              <a:gd name="connsiteY46" fmla="*/ 737886 h 1417062"/>
              <a:gd name="connsiteX47" fmla="*/ 894778 w 1417692"/>
              <a:gd name="connsiteY47" fmla="*/ 755144 h 1417062"/>
              <a:gd name="connsiteX48" fmla="*/ 767231 w 1417692"/>
              <a:gd name="connsiteY48" fmla="*/ 791876 h 1417062"/>
              <a:gd name="connsiteX49" fmla="*/ 721362 w 1417692"/>
              <a:gd name="connsiteY49" fmla="*/ 787723 h 1417062"/>
              <a:gd name="connsiteX50" fmla="*/ 678446 w 1417692"/>
              <a:gd name="connsiteY50" fmla="*/ 783570 h 1417062"/>
              <a:gd name="connsiteX51" fmla="*/ 553391 w 1417692"/>
              <a:gd name="connsiteY51" fmla="*/ 787446 h 1417062"/>
              <a:gd name="connsiteX52" fmla="*/ 435719 w 1417692"/>
              <a:gd name="connsiteY52" fmla="*/ 790492 h 1417062"/>
              <a:gd name="connsiteX53" fmla="*/ 368346 w 1417692"/>
              <a:gd name="connsiteY53" fmla="*/ 790492 h 1417062"/>
              <a:gd name="connsiteX54" fmla="*/ 350811 w 1417692"/>
              <a:gd name="connsiteY54" fmla="*/ 793999 h 1417062"/>
              <a:gd name="connsiteX55" fmla="*/ 246798 w 1417692"/>
              <a:gd name="connsiteY55" fmla="*/ 798706 h 1417062"/>
              <a:gd name="connsiteX56" fmla="*/ 172873 w 1417692"/>
              <a:gd name="connsiteY56" fmla="*/ 780432 h 1417062"/>
              <a:gd name="connsiteX57" fmla="*/ 164751 w 1417692"/>
              <a:gd name="connsiteY57" fmla="*/ 778217 h 1417062"/>
              <a:gd name="connsiteX58" fmla="*/ 155153 w 1417692"/>
              <a:gd name="connsiteY58" fmla="*/ 781817 h 1417062"/>
              <a:gd name="connsiteX59" fmla="*/ 118236 w 1417692"/>
              <a:gd name="connsiteY59" fmla="*/ 790492 h 1417062"/>
              <a:gd name="connsiteX60" fmla="*/ 91748 w 1417692"/>
              <a:gd name="connsiteY60" fmla="*/ 779602 h 1417062"/>
              <a:gd name="connsiteX61" fmla="*/ 57323 w 1417692"/>
              <a:gd name="connsiteY61" fmla="*/ 748130 h 1417062"/>
              <a:gd name="connsiteX62" fmla="*/ 55478 w 1417692"/>
              <a:gd name="connsiteY62" fmla="*/ 736594 h 1417062"/>
              <a:gd name="connsiteX63" fmla="*/ 66553 w 1417692"/>
              <a:gd name="connsiteY63" fmla="*/ 737793 h 1417062"/>
              <a:gd name="connsiteX64" fmla="*/ 80489 w 1417692"/>
              <a:gd name="connsiteY64" fmla="*/ 734840 h 1417062"/>
              <a:gd name="connsiteX65" fmla="*/ 91471 w 1417692"/>
              <a:gd name="connsiteY65" fmla="*/ 712875 h 1417062"/>
              <a:gd name="connsiteX66" fmla="*/ 97193 w 1417692"/>
              <a:gd name="connsiteY66" fmla="*/ 704568 h 1417062"/>
              <a:gd name="connsiteX67" fmla="*/ 94148 w 1417692"/>
              <a:gd name="connsiteY67" fmla="*/ 701246 h 1417062"/>
              <a:gd name="connsiteX68" fmla="*/ 103469 w 1417692"/>
              <a:gd name="connsiteY68" fmla="*/ 610523 h 1417062"/>
              <a:gd name="connsiteX69" fmla="*/ 121466 w 1417692"/>
              <a:gd name="connsiteY69" fmla="*/ 539182 h 1417062"/>
              <a:gd name="connsiteX70" fmla="*/ 120082 w 1417692"/>
              <a:gd name="connsiteY70" fmla="*/ 489344 h 1417062"/>
              <a:gd name="connsiteX71" fmla="*/ 39142 w 1417692"/>
              <a:gd name="connsiteY71" fmla="*/ 384039 h 1417062"/>
              <a:gd name="connsiteX72" fmla="*/ 26037 w 1417692"/>
              <a:gd name="connsiteY72" fmla="*/ 365950 h 1417062"/>
              <a:gd name="connsiteX73" fmla="*/ 20868 w 1417692"/>
              <a:gd name="connsiteY73" fmla="*/ 294147 h 1417062"/>
              <a:gd name="connsiteX74" fmla="*/ 16161 w 1417692"/>
              <a:gd name="connsiteY74" fmla="*/ 225944 h 1417062"/>
              <a:gd name="connsiteX75" fmla="*/ 4625 w 1417692"/>
              <a:gd name="connsiteY75" fmla="*/ 152572 h 1417062"/>
              <a:gd name="connsiteX76" fmla="*/ -6912 w 1417692"/>
              <a:gd name="connsiteY76" fmla="*/ 79200 h 1417062"/>
              <a:gd name="connsiteX77" fmla="*/ -5896 w 1417692"/>
              <a:gd name="connsiteY77" fmla="*/ 70248 h 1417062"/>
              <a:gd name="connsiteX78" fmla="*/ -5066 w 1417692"/>
              <a:gd name="connsiteY78" fmla="*/ 46713 h 1417062"/>
              <a:gd name="connsiteX79" fmla="*/ -5158 w 1417692"/>
              <a:gd name="connsiteY79" fmla="*/ 32039 h 1417062"/>
              <a:gd name="connsiteX80" fmla="*/ 34712 w 1417692"/>
              <a:gd name="connsiteY80" fmla="*/ 21518 h 1417062"/>
              <a:gd name="connsiteX81" fmla="*/ 75413 w 1417692"/>
              <a:gd name="connsiteY81" fmla="*/ 11643 h 1417062"/>
              <a:gd name="connsiteX82" fmla="*/ 78735 w 1417692"/>
              <a:gd name="connsiteY82" fmla="*/ 16442 h 1417062"/>
              <a:gd name="connsiteX83" fmla="*/ 81319 w 1417692"/>
              <a:gd name="connsiteY83" fmla="*/ 26778 h 1417062"/>
              <a:gd name="connsiteX84" fmla="*/ 71075 w 1417692"/>
              <a:gd name="connsiteY84" fmla="*/ 48006 h 1417062"/>
              <a:gd name="connsiteX85" fmla="*/ 61753 w 1417692"/>
              <a:gd name="connsiteY85" fmla="*/ 60465 h 1417062"/>
              <a:gd name="connsiteX86" fmla="*/ 58800 w 1417692"/>
              <a:gd name="connsiteY86" fmla="*/ 65079 h 1417062"/>
              <a:gd name="connsiteX87" fmla="*/ 60554 w 1417692"/>
              <a:gd name="connsiteY87" fmla="*/ 136606 h 1417062"/>
              <a:gd name="connsiteX88" fmla="*/ 62769 w 1417692"/>
              <a:gd name="connsiteY88" fmla="*/ 221514 h 1417062"/>
              <a:gd name="connsiteX89" fmla="*/ 82704 w 1417692"/>
              <a:gd name="connsiteY89" fmla="*/ 300423 h 1417062"/>
              <a:gd name="connsiteX90" fmla="*/ 110391 w 1417692"/>
              <a:gd name="connsiteY90" fmla="*/ 333833 h 1417062"/>
              <a:gd name="connsiteX91" fmla="*/ 191146 w 1417692"/>
              <a:gd name="connsiteY91" fmla="*/ 403236 h 1417062"/>
              <a:gd name="connsiteX92" fmla="*/ 174349 w 1417692"/>
              <a:gd name="connsiteY92" fmla="*/ 379794 h 1417062"/>
              <a:gd name="connsiteX93" fmla="*/ 154599 w 1417692"/>
              <a:gd name="connsiteY93" fmla="*/ 355891 h 1417062"/>
              <a:gd name="connsiteX94" fmla="*/ 141770 w 1417692"/>
              <a:gd name="connsiteY94" fmla="*/ 328572 h 1417062"/>
              <a:gd name="connsiteX95" fmla="*/ 178133 w 1417692"/>
              <a:gd name="connsiteY95" fmla="*/ 284734 h 1417062"/>
              <a:gd name="connsiteX96" fmla="*/ 208313 w 1417692"/>
              <a:gd name="connsiteY96" fmla="*/ 253354 h 1417062"/>
              <a:gd name="connsiteX97" fmla="*/ 214773 w 1417692"/>
              <a:gd name="connsiteY97" fmla="*/ 243202 h 1417062"/>
              <a:gd name="connsiteX98" fmla="*/ 284176 w 1417692"/>
              <a:gd name="connsiteY98" fmla="*/ 154141 h 1417062"/>
              <a:gd name="connsiteX99" fmla="*/ 304850 w 1417692"/>
              <a:gd name="connsiteY99" fmla="*/ 129130 h 1417062"/>
              <a:gd name="connsiteX100" fmla="*/ 305219 w 1417692"/>
              <a:gd name="connsiteY100" fmla="*/ 112056 h 1417062"/>
              <a:gd name="connsiteX101" fmla="*/ 304388 w 1417692"/>
              <a:gd name="connsiteY101" fmla="*/ 96459 h 1417062"/>
              <a:gd name="connsiteX102" fmla="*/ 317032 w 1417692"/>
              <a:gd name="connsiteY102" fmla="*/ 83538 h 1417062"/>
              <a:gd name="connsiteX103" fmla="*/ 329768 w 1417692"/>
              <a:gd name="connsiteY103" fmla="*/ 70617 h 1417062"/>
              <a:gd name="connsiteX104" fmla="*/ 330876 w 1417692"/>
              <a:gd name="connsiteY104" fmla="*/ 63695 h 1417062"/>
              <a:gd name="connsiteX105" fmla="*/ 337613 w 1417692"/>
              <a:gd name="connsiteY105" fmla="*/ 46344 h 1417062"/>
              <a:gd name="connsiteX106" fmla="*/ 344351 w 1417692"/>
              <a:gd name="connsiteY106" fmla="*/ 35362 h 1417062"/>
              <a:gd name="connsiteX107" fmla="*/ 399172 w 1417692"/>
              <a:gd name="connsiteY107" fmla="*/ 37484 h 1417062"/>
              <a:gd name="connsiteX108" fmla="*/ 397880 w 1417692"/>
              <a:gd name="connsiteY108" fmla="*/ 49390 h 1417062"/>
              <a:gd name="connsiteX109" fmla="*/ 388005 w 1417692"/>
              <a:gd name="connsiteY109" fmla="*/ 61111 h 1417062"/>
              <a:gd name="connsiteX110" fmla="*/ 379883 w 1417692"/>
              <a:gd name="connsiteY110" fmla="*/ 69233 h 1417062"/>
              <a:gd name="connsiteX111" fmla="*/ 378498 w 1417692"/>
              <a:gd name="connsiteY111" fmla="*/ 82246 h 1417062"/>
              <a:gd name="connsiteX112" fmla="*/ 377114 w 1417692"/>
              <a:gd name="connsiteY112" fmla="*/ 96828 h 1417062"/>
              <a:gd name="connsiteX113" fmla="*/ 372961 w 1417692"/>
              <a:gd name="connsiteY113" fmla="*/ 104119 h 1417062"/>
              <a:gd name="connsiteX114" fmla="*/ 368808 w 1417692"/>
              <a:gd name="connsiteY114" fmla="*/ 109841 h 1417062"/>
              <a:gd name="connsiteX115" fmla="*/ 367885 w 1417692"/>
              <a:gd name="connsiteY115" fmla="*/ 123316 h 1417062"/>
              <a:gd name="connsiteX116" fmla="*/ 366870 w 1417692"/>
              <a:gd name="connsiteY116" fmla="*/ 136790 h 1417062"/>
              <a:gd name="connsiteX117" fmla="*/ 306234 w 1417692"/>
              <a:gd name="connsiteY117" fmla="*/ 210808 h 1417062"/>
              <a:gd name="connsiteX118" fmla="*/ 243199 w 1417692"/>
              <a:gd name="connsiteY118" fmla="*/ 286303 h 1417062"/>
              <a:gd name="connsiteX119" fmla="*/ 235723 w 1417692"/>
              <a:gd name="connsiteY119" fmla="*/ 304392 h 1417062"/>
              <a:gd name="connsiteX120" fmla="*/ 236185 w 1417692"/>
              <a:gd name="connsiteY120" fmla="*/ 320266 h 1417062"/>
              <a:gd name="connsiteX121" fmla="*/ 251597 w 1417692"/>
              <a:gd name="connsiteY121" fmla="*/ 347031 h 1417062"/>
              <a:gd name="connsiteX122" fmla="*/ 290729 w 1417692"/>
              <a:gd name="connsiteY122" fmla="*/ 388377 h 1417062"/>
              <a:gd name="connsiteX123" fmla="*/ 321739 w 1417692"/>
              <a:gd name="connsiteY123" fmla="*/ 420864 h 1417062"/>
              <a:gd name="connsiteX124" fmla="*/ 336598 w 1417692"/>
              <a:gd name="connsiteY124" fmla="*/ 414034 h 1417062"/>
              <a:gd name="connsiteX125" fmla="*/ 435719 w 1417692"/>
              <a:gd name="connsiteY125" fmla="*/ 380532 h 1417062"/>
              <a:gd name="connsiteX126" fmla="*/ 518782 w 1417692"/>
              <a:gd name="connsiteY126" fmla="*/ 380532 h 1417062"/>
              <a:gd name="connsiteX127" fmla="*/ 598153 w 1417692"/>
              <a:gd name="connsiteY127" fmla="*/ 390869 h 1417062"/>
              <a:gd name="connsiteX128" fmla="*/ 628978 w 1417692"/>
              <a:gd name="connsiteY128" fmla="*/ 394745 h 1417062"/>
              <a:gd name="connsiteX129" fmla="*/ 638853 w 1417692"/>
              <a:gd name="connsiteY129" fmla="*/ 393546 h 1417062"/>
              <a:gd name="connsiteX130" fmla="*/ 619011 w 1417692"/>
              <a:gd name="connsiteY130" fmla="*/ 318420 h 1417062"/>
              <a:gd name="connsiteX131" fmla="*/ 594830 w 1417692"/>
              <a:gd name="connsiteY131" fmla="*/ 217545 h 1417062"/>
              <a:gd name="connsiteX132" fmla="*/ 582555 w 1417692"/>
              <a:gd name="connsiteY132" fmla="*/ 195857 h 1417062"/>
              <a:gd name="connsiteX133" fmla="*/ 533548 w 1417692"/>
              <a:gd name="connsiteY133" fmla="*/ 129222 h 1417062"/>
              <a:gd name="connsiteX134" fmla="*/ 501062 w 1417692"/>
              <a:gd name="connsiteY134" fmla="*/ 86122 h 1417062"/>
              <a:gd name="connsiteX135" fmla="*/ 492479 w 1417692"/>
              <a:gd name="connsiteY135" fmla="*/ 75878 h 1417062"/>
              <a:gd name="connsiteX136" fmla="*/ 492479 w 1417692"/>
              <a:gd name="connsiteY136" fmla="*/ 65633 h 1417062"/>
              <a:gd name="connsiteX137" fmla="*/ 492479 w 1417692"/>
              <a:gd name="connsiteY137" fmla="*/ 55389 h 1417062"/>
              <a:gd name="connsiteX138" fmla="*/ 483711 w 1417692"/>
              <a:gd name="connsiteY138" fmla="*/ 37207 h 1417062"/>
              <a:gd name="connsiteX139" fmla="*/ 474943 w 1417692"/>
              <a:gd name="connsiteY139" fmla="*/ 17918 h 1417062"/>
              <a:gd name="connsiteX140" fmla="*/ 479373 w 1417692"/>
              <a:gd name="connsiteY140" fmla="*/ 16349 h 1417062"/>
              <a:gd name="connsiteX141" fmla="*/ 516844 w 1417692"/>
              <a:gd name="connsiteY141" fmla="*/ 11181 h 1417062"/>
              <a:gd name="connsiteX142" fmla="*/ 551545 w 1417692"/>
              <a:gd name="connsiteY142" fmla="*/ 6474 h 1417062"/>
              <a:gd name="connsiteX143" fmla="*/ 548131 w 1417692"/>
              <a:gd name="connsiteY143" fmla="*/ 22256 h 1417062"/>
              <a:gd name="connsiteX144" fmla="*/ 543516 w 1417692"/>
              <a:gd name="connsiteY144" fmla="*/ 38407 h 1417062"/>
              <a:gd name="connsiteX145" fmla="*/ 547669 w 1417692"/>
              <a:gd name="connsiteY145" fmla="*/ 35915 h 1417062"/>
              <a:gd name="connsiteX146" fmla="*/ 552284 w 1417692"/>
              <a:gd name="connsiteY146" fmla="*/ 33608 h 1417062"/>
              <a:gd name="connsiteX147" fmla="*/ 553760 w 1417692"/>
              <a:gd name="connsiteY147" fmla="*/ 39422 h 1417062"/>
              <a:gd name="connsiteX148" fmla="*/ 573142 w 1417692"/>
              <a:gd name="connsiteY148" fmla="*/ 105134 h 1417062"/>
              <a:gd name="connsiteX149" fmla="*/ 624456 w 1417692"/>
              <a:gd name="connsiteY149" fmla="*/ 181828 h 1417062"/>
              <a:gd name="connsiteX150" fmla="*/ 660265 w 1417692"/>
              <a:gd name="connsiteY150" fmla="*/ 246894 h 1417062"/>
              <a:gd name="connsiteX151" fmla="*/ 684076 w 1417692"/>
              <a:gd name="connsiteY151" fmla="*/ 305592 h 1417062"/>
              <a:gd name="connsiteX152" fmla="*/ 702442 w 1417692"/>
              <a:gd name="connsiteY152" fmla="*/ 334571 h 1417062"/>
              <a:gd name="connsiteX153" fmla="*/ 718870 w 1417692"/>
              <a:gd name="connsiteY153" fmla="*/ 358290 h 1417062"/>
              <a:gd name="connsiteX154" fmla="*/ 742035 w 1417692"/>
              <a:gd name="connsiteY154" fmla="*/ 382009 h 1417062"/>
              <a:gd name="connsiteX155" fmla="*/ 754126 w 1417692"/>
              <a:gd name="connsiteY155" fmla="*/ 376195 h 1417062"/>
              <a:gd name="connsiteX156" fmla="*/ 755233 w 1417692"/>
              <a:gd name="connsiteY156" fmla="*/ 358752 h 1417062"/>
              <a:gd name="connsiteX157" fmla="*/ 754679 w 1417692"/>
              <a:gd name="connsiteY157" fmla="*/ 345646 h 1417062"/>
              <a:gd name="connsiteX158" fmla="*/ 758832 w 1417692"/>
              <a:gd name="connsiteY158" fmla="*/ 327649 h 1417062"/>
              <a:gd name="connsiteX159" fmla="*/ 791135 w 1417692"/>
              <a:gd name="connsiteY159" fmla="*/ 203056 h 1417062"/>
              <a:gd name="connsiteX160" fmla="*/ 799810 w 1417692"/>
              <a:gd name="connsiteY160" fmla="*/ 182751 h 1417062"/>
              <a:gd name="connsiteX161" fmla="*/ 814577 w 1417692"/>
              <a:gd name="connsiteY161" fmla="*/ 132176 h 1417062"/>
              <a:gd name="connsiteX162" fmla="*/ 826575 w 1417692"/>
              <a:gd name="connsiteY162" fmla="*/ 48559 h 1417062"/>
              <a:gd name="connsiteX163" fmla="*/ 815961 w 1417692"/>
              <a:gd name="connsiteY163" fmla="*/ 15057 h 1417062"/>
              <a:gd name="connsiteX164" fmla="*/ 814023 w 1417692"/>
              <a:gd name="connsiteY164" fmla="*/ 9520 h 1417062"/>
              <a:gd name="connsiteX165" fmla="*/ 891917 w 1417692"/>
              <a:gd name="connsiteY165" fmla="*/ -6908 h 1417062"/>
              <a:gd name="connsiteX166" fmla="*/ 893947 w 1417692"/>
              <a:gd name="connsiteY166" fmla="*/ 31854 h 1417062"/>
              <a:gd name="connsiteX167" fmla="*/ 893947 w 1417692"/>
              <a:gd name="connsiteY167" fmla="*/ 39330 h 1417062"/>
              <a:gd name="connsiteX168" fmla="*/ 889702 w 1417692"/>
              <a:gd name="connsiteY168" fmla="*/ 40438 h 1417062"/>
              <a:gd name="connsiteX169" fmla="*/ 866352 w 1417692"/>
              <a:gd name="connsiteY169" fmla="*/ 71078 h 1417062"/>
              <a:gd name="connsiteX170" fmla="*/ 847802 w 1417692"/>
              <a:gd name="connsiteY170" fmla="*/ 179152 h 1417062"/>
              <a:gd name="connsiteX171" fmla="*/ 849186 w 1417692"/>
              <a:gd name="connsiteY171" fmla="*/ 194380 h 1417062"/>
              <a:gd name="connsiteX172" fmla="*/ 850109 w 1417692"/>
              <a:gd name="connsiteY172" fmla="*/ 231758 h 1417062"/>
              <a:gd name="connsiteX173" fmla="*/ 838849 w 1417692"/>
              <a:gd name="connsiteY173" fmla="*/ 328572 h 1417062"/>
              <a:gd name="connsiteX174" fmla="*/ 838388 w 1417692"/>
              <a:gd name="connsiteY174" fmla="*/ 346569 h 1417062"/>
              <a:gd name="connsiteX175" fmla="*/ 841803 w 1417692"/>
              <a:gd name="connsiteY175" fmla="*/ 359398 h 1417062"/>
              <a:gd name="connsiteX176" fmla="*/ 847248 w 1417692"/>
              <a:gd name="connsiteY176" fmla="*/ 382932 h 1417062"/>
              <a:gd name="connsiteX177" fmla="*/ 849278 w 1417692"/>
              <a:gd name="connsiteY177" fmla="*/ 393453 h 1417062"/>
              <a:gd name="connsiteX178" fmla="*/ 865614 w 1417692"/>
              <a:gd name="connsiteY178" fmla="*/ 400929 h 1417062"/>
              <a:gd name="connsiteX179" fmla="*/ 881950 w 1417692"/>
              <a:gd name="connsiteY179" fmla="*/ 408404 h 1417062"/>
              <a:gd name="connsiteX180" fmla="*/ 905207 w 1417692"/>
              <a:gd name="connsiteY180" fmla="*/ 427324 h 1417062"/>
              <a:gd name="connsiteX181" fmla="*/ 939170 w 1417692"/>
              <a:gd name="connsiteY181" fmla="*/ 456396 h 1417062"/>
              <a:gd name="connsiteX182" fmla="*/ 966858 w 1417692"/>
              <a:gd name="connsiteY182" fmla="*/ 479284 h 1417062"/>
              <a:gd name="connsiteX183" fmla="*/ 976548 w 1417692"/>
              <a:gd name="connsiteY183" fmla="*/ 481499 h 1417062"/>
              <a:gd name="connsiteX184" fmla="*/ 1037922 w 1417692"/>
              <a:gd name="connsiteY184" fmla="*/ 511494 h 1417062"/>
              <a:gd name="connsiteX185" fmla="*/ 1081761 w 1417692"/>
              <a:gd name="connsiteY185" fmla="*/ 530783 h 1417062"/>
              <a:gd name="connsiteX186" fmla="*/ 1139905 w 1417692"/>
              <a:gd name="connsiteY186" fmla="*/ 550165 h 1417062"/>
              <a:gd name="connsiteX187" fmla="*/ 1157902 w 1417692"/>
              <a:gd name="connsiteY187" fmla="*/ 556256 h 1417062"/>
              <a:gd name="connsiteX188" fmla="*/ 1196203 w 1417692"/>
              <a:gd name="connsiteY188" fmla="*/ 572684 h 1417062"/>
              <a:gd name="connsiteX189" fmla="*/ 1249732 w 1417692"/>
              <a:gd name="connsiteY189" fmla="*/ 580067 h 1417062"/>
              <a:gd name="connsiteX190" fmla="*/ 1289325 w 1417692"/>
              <a:gd name="connsiteY190" fmla="*/ 578775 h 1417062"/>
              <a:gd name="connsiteX191" fmla="*/ 1303076 w 1417692"/>
              <a:gd name="connsiteY191" fmla="*/ 577483 h 1417062"/>
              <a:gd name="connsiteX192" fmla="*/ 1311106 w 1417692"/>
              <a:gd name="connsiteY192" fmla="*/ 569453 h 1417062"/>
              <a:gd name="connsiteX193" fmla="*/ 1331871 w 1417692"/>
              <a:gd name="connsiteY193" fmla="*/ 557640 h 1417062"/>
              <a:gd name="connsiteX194" fmla="*/ 1370726 w 1417692"/>
              <a:gd name="connsiteY194" fmla="*/ 579975 h 1417062"/>
              <a:gd name="connsiteX195" fmla="*/ 1392138 w 1417692"/>
              <a:gd name="connsiteY195" fmla="*/ 619291 h 1417062"/>
              <a:gd name="connsiteX196" fmla="*/ 1388354 w 1417692"/>
              <a:gd name="connsiteY196" fmla="*/ 634242 h 1417062"/>
              <a:gd name="connsiteX197" fmla="*/ 1345069 w 1417692"/>
              <a:gd name="connsiteY197" fmla="*/ 670882 h 1417062"/>
              <a:gd name="connsiteX198" fmla="*/ 1221491 w 1417692"/>
              <a:gd name="connsiteY198" fmla="*/ 742131 h 1417062"/>
              <a:gd name="connsiteX199" fmla="*/ 1213092 w 1417692"/>
              <a:gd name="connsiteY199" fmla="*/ 750714 h 1417062"/>
              <a:gd name="connsiteX200" fmla="*/ 1224813 w 1417692"/>
              <a:gd name="connsiteY200" fmla="*/ 754037 h 1417062"/>
              <a:gd name="connsiteX201" fmla="*/ 1240780 w 1417692"/>
              <a:gd name="connsiteY201" fmla="*/ 754683 h 1417062"/>
              <a:gd name="connsiteX202" fmla="*/ 1248347 w 1417692"/>
              <a:gd name="connsiteY202" fmla="*/ 755237 h 1417062"/>
              <a:gd name="connsiteX203" fmla="*/ 1262930 w 1417692"/>
              <a:gd name="connsiteY203" fmla="*/ 768157 h 1417062"/>
              <a:gd name="connsiteX204" fmla="*/ 1310921 w 1417692"/>
              <a:gd name="connsiteY204" fmla="*/ 817441 h 1417062"/>
              <a:gd name="connsiteX205" fmla="*/ 1359559 w 1417692"/>
              <a:gd name="connsiteY205" fmla="*/ 856942 h 1417062"/>
              <a:gd name="connsiteX206" fmla="*/ 1371557 w 1417692"/>
              <a:gd name="connsiteY206" fmla="*/ 862572 h 1417062"/>
              <a:gd name="connsiteX207" fmla="*/ 1381709 w 1417692"/>
              <a:gd name="connsiteY207" fmla="*/ 867094 h 1417062"/>
              <a:gd name="connsiteX208" fmla="*/ 1397768 w 1417692"/>
              <a:gd name="connsiteY208" fmla="*/ 872816 h 1417062"/>
              <a:gd name="connsiteX209" fmla="*/ 1410781 w 1417692"/>
              <a:gd name="connsiteY209" fmla="*/ 882876 h 1417062"/>
              <a:gd name="connsiteX210" fmla="*/ 1405612 w 1417692"/>
              <a:gd name="connsiteY210" fmla="*/ 890813 h 1417062"/>
              <a:gd name="connsiteX211" fmla="*/ 1391861 w 1417692"/>
              <a:gd name="connsiteY211" fmla="*/ 907241 h 1417062"/>
              <a:gd name="connsiteX212" fmla="*/ 1383278 w 1417692"/>
              <a:gd name="connsiteY212" fmla="*/ 917855 h 1417062"/>
              <a:gd name="connsiteX213" fmla="*/ 1382724 w 1417692"/>
              <a:gd name="connsiteY213" fmla="*/ 928930 h 1417062"/>
              <a:gd name="connsiteX214" fmla="*/ 1381617 w 1417692"/>
              <a:gd name="connsiteY214" fmla="*/ 943327 h 1417062"/>
              <a:gd name="connsiteX215" fmla="*/ 1381155 w 1417692"/>
              <a:gd name="connsiteY215" fmla="*/ 946742 h 1417062"/>
              <a:gd name="connsiteX216" fmla="*/ 1370265 w 1417692"/>
              <a:gd name="connsiteY216" fmla="*/ 939266 h 1417062"/>
              <a:gd name="connsiteX217" fmla="*/ 1359374 w 1417692"/>
              <a:gd name="connsiteY217" fmla="*/ 931791 h 1417062"/>
              <a:gd name="connsiteX218" fmla="*/ 1358821 w 1417692"/>
              <a:gd name="connsiteY218" fmla="*/ 919700 h 1417062"/>
              <a:gd name="connsiteX219" fmla="*/ 1357621 w 1417692"/>
              <a:gd name="connsiteY219" fmla="*/ 905580 h 1417062"/>
              <a:gd name="connsiteX220" fmla="*/ 1350607 w 1417692"/>
              <a:gd name="connsiteY220" fmla="*/ 900781 h 1417062"/>
              <a:gd name="connsiteX221" fmla="*/ 1324211 w 1417692"/>
              <a:gd name="connsiteY221" fmla="*/ 916839 h 1417062"/>
              <a:gd name="connsiteX222" fmla="*/ 1304553 w 1417692"/>
              <a:gd name="connsiteY222" fmla="*/ 937974 h 1417062"/>
              <a:gd name="connsiteX223" fmla="*/ 1295878 w 1417692"/>
              <a:gd name="connsiteY223" fmla="*/ 924869 h 1417062"/>
              <a:gd name="connsiteX224" fmla="*/ 1283603 w 1417692"/>
              <a:gd name="connsiteY224" fmla="*/ 908348 h 1417062"/>
              <a:gd name="connsiteX225" fmla="*/ 1287018 w 1417692"/>
              <a:gd name="connsiteY225" fmla="*/ 920808 h 1417062"/>
              <a:gd name="connsiteX226" fmla="*/ 1292463 w 1417692"/>
              <a:gd name="connsiteY226" fmla="*/ 932990 h 1417062"/>
              <a:gd name="connsiteX227" fmla="*/ 1290248 w 1417692"/>
              <a:gd name="connsiteY227" fmla="*/ 934467 h 1417062"/>
              <a:gd name="connsiteX228" fmla="*/ 1287479 w 1417692"/>
              <a:gd name="connsiteY228" fmla="*/ 935851 h 1417062"/>
              <a:gd name="connsiteX229" fmla="*/ 1280465 w 1417692"/>
              <a:gd name="connsiteY229" fmla="*/ 929022 h 1417062"/>
              <a:gd name="connsiteX230" fmla="*/ 1262837 w 1417692"/>
              <a:gd name="connsiteY230" fmla="*/ 916470 h 1417062"/>
              <a:gd name="connsiteX231" fmla="*/ 1260622 w 1417692"/>
              <a:gd name="connsiteY231" fmla="*/ 920900 h 1417062"/>
              <a:gd name="connsiteX232" fmla="*/ 1266252 w 1417692"/>
              <a:gd name="connsiteY232" fmla="*/ 941204 h 1417062"/>
              <a:gd name="connsiteX233" fmla="*/ 1269759 w 1417692"/>
              <a:gd name="connsiteY233" fmla="*/ 967507 h 1417062"/>
              <a:gd name="connsiteX234" fmla="*/ 1262837 w 1417692"/>
              <a:gd name="connsiteY234" fmla="*/ 968061 h 1417062"/>
              <a:gd name="connsiteX235" fmla="*/ 1250193 w 1417692"/>
              <a:gd name="connsiteY235" fmla="*/ 952925 h 1417062"/>
              <a:gd name="connsiteX236" fmla="*/ 1241979 w 1417692"/>
              <a:gd name="connsiteY236" fmla="*/ 941020 h 1417062"/>
              <a:gd name="connsiteX237" fmla="*/ 1239026 w 1417692"/>
              <a:gd name="connsiteY237" fmla="*/ 941943 h 1417062"/>
              <a:gd name="connsiteX238" fmla="*/ 1234319 w 1417692"/>
              <a:gd name="connsiteY238" fmla="*/ 983197 h 1417062"/>
              <a:gd name="connsiteX239" fmla="*/ 1235427 w 1417692"/>
              <a:gd name="connsiteY239" fmla="*/ 995841 h 1417062"/>
              <a:gd name="connsiteX240" fmla="*/ 1225551 w 1417692"/>
              <a:gd name="connsiteY240" fmla="*/ 1003224 h 1417062"/>
              <a:gd name="connsiteX241" fmla="*/ 1218906 w 1417692"/>
              <a:gd name="connsiteY241" fmla="*/ 1001932 h 1417062"/>
              <a:gd name="connsiteX242" fmla="*/ 1204509 w 1417692"/>
              <a:gd name="connsiteY242" fmla="*/ 980613 h 1417062"/>
              <a:gd name="connsiteX243" fmla="*/ 1202663 w 1417692"/>
              <a:gd name="connsiteY243" fmla="*/ 950157 h 1417062"/>
              <a:gd name="connsiteX244" fmla="*/ 1198233 w 1417692"/>
              <a:gd name="connsiteY244" fmla="*/ 905211 h 1417062"/>
              <a:gd name="connsiteX245" fmla="*/ 1143227 w 1417692"/>
              <a:gd name="connsiteY245" fmla="*/ 868571 h 1417062"/>
              <a:gd name="connsiteX246" fmla="*/ 1120616 w 1417692"/>
              <a:gd name="connsiteY246" fmla="*/ 856850 h 1417062"/>
              <a:gd name="connsiteX247" fmla="*/ 1105295 w 1417692"/>
              <a:gd name="connsiteY247" fmla="*/ 864971 h 1417062"/>
              <a:gd name="connsiteX248" fmla="*/ 1088037 w 1417692"/>
              <a:gd name="connsiteY248" fmla="*/ 888321 h 1417062"/>
              <a:gd name="connsiteX249" fmla="*/ 1104834 w 1417692"/>
              <a:gd name="connsiteY249" fmla="*/ 935390 h 1417062"/>
              <a:gd name="connsiteX250" fmla="*/ 1158086 w 1417692"/>
              <a:gd name="connsiteY250" fmla="*/ 1018176 h 1417062"/>
              <a:gd name="connsiteX251" fmla="*/ 1265421 w 1417692"/>
              <a:gd name="connsiteY251" fmla="*/ 1153198 h 1417062"/>
              <a:gd name="connsiteX252" fmla="*/ 1296801 w 1417692"/>
              <a:gd name="connsiteY252" fmla="*/ 1205066 h 1417062"/>
              <a:gd name="connsiteX253" fmla="*/ 1304184 w 1417692"/>
              <a:gd name="connsiteY253" fmla="*/ 1229523 h 1417062"/>
              <a:gd name="connsiteX254" fmla="*/ 1284987 w 1417692"/>
              <a:gd name="connsiteY254" fmla="*/ 1237737 h 1417062"/>
              <a:gd name="connsiteX255" fmla="*/ 1274558 w 1417692"/>
              <a:gd name="connsiteY255" fmla="*/ 1218910 h 1417062"/>
              <a:gd name="connsiteX256" fmla="*/ 1257577 w 1417692"/>
              <a:gd name="connsiteY256" fmla="*/ 1197960 h 1417062"/>
              <a:gd name="connsiteX257" fmla="*/ 1255269 w 1417692"/>
              <a:gd name="connsiteY257" fmla="*/ 1200175 h 1417062"/>
              <a:gd name="connsiteX258" fmla="*/ 1260161 w 1417692"/>
              <a:gd name="connsiteY258" fmla="*/ 1216049 h 1417062"/>
              <a:gd name="connsiteX259" fmla="*/ 1286187 w 1417692"/>
              <a:gd name="connsiteY259" fmla="*/ 1275485 h 1417062"/>
              <a:gd name="connsiteX260" fmla="*/ 1257392 w 1417692"/>
              <a:gd name="connsiteY260" fmla="*/ 1323938 h 1417062"/>
              <a:gd name="connsiteX261" fmla="*/ 1248440 w 1417692"/>
              <a:gd name="connsiteY261" fmla="*/ 1317293 h 1417062"/>
              <a:gd name="connsiteX262" fmla="*/ 1248624 w 1417692"/>
              <a:gd name="connsiteY262" fmla="*/ 1307510 h 1417062"/>
              <a:gd name="connsiteX263" fmla="*/ 1253516 w 1417692"/>
              <a:gd name="connsiteY263" fmla="*/ 1294035 h 1417062"/>
              <a:gd name="connsiteX264" fmla="*/ 1256931 w 1417692"/>
              <a:gd name="connsiteY264" fmla="*/ 1286560 h 1417062"/>
              <a:gd name="connsiteX265" fmla="*/ 1256469 w 1417692"/>
              <a:gd name="connsiteY265" fmla="*/ 1274377 h 1417062"/>
              <a:gd name="connsiteX266" fmla="*/ 1247517 w 1417692"/>
              <a:gd name="connsiteY266" fmla="*/ 1249551 h 1417062"/>
              <a:gd name="connsiteX267" fmla="*/ 1232935 w 1417692"/>
              <a:gd name="connsiteY267" fmla="*/ 1242537 h 1417062"/>
              <a:gd name="connsiteX268" fmla="*/ 1224352 w 1417692"/>
              <a:gd name="connsiteY268" fmla="*/ 1248351 h 1417062"/>
              <a:gd name="connsiteX269" fmla="*/ 1225367 w 1417692"/>
              <a:gd name="connsiteY269" fmla="*/ 1297266 h 1417062"/>
              <a:gd name="connsiteX270" fmla="*/ 1228966 w 1417692"/>
              <a:gd name="connsiteY270" fmla="*/ 1349318 h 1417062"/>
              <a:gd name="connsiteX271" fmla="*/ 1228043 w 1417692"/>
              <a:gd name="connsiteY271" fmla="*/ 1365192 h 1417062"/>
              <a:gd name="connsiteX272" fmla="*/ 1221398 w 1417692"/>
              <a:gd name="connsiteY272" fmla="*/ 1367500 h 1417062"/>
              <a:gd name="connsiteX273" fmla="*/ 1197402 w 1417692"/>
              <a:gd name="connsiteY273" fmla="*/ 1320708 h 1417062"/>
              <a:gd name="connsiteX274" fmla="*/ 1194357 w 1417692"/>
              <a:gd name="connsiteY274" fmla="*/ 1309171 h 1417062"/>
              <a:gd name="connsiteX275" fmla="*/ 1194634 w 1417692"/>
              <a:gd name="connsiteY275" fmla="*/ 1279546 h 1417062"/>
              <a:gd name="connsiteX276" fmla="*/ 1188912 w 1417692"/>
              <a:gd name="connsiteY276" fmla="*/ 1227678 h 1417062"/>
              <a:gd name="connsiteX277" fmla="*/ 1169992 w 1417692"/>
              <a:gd name="connsiteY277" fmla="*/ 1238291 h 1417062"/>
              <a:gd name="connsiteX278" fmla="*/ 1137967 w 1417692"/>
              <a:gd name="connsiteY278" fmla="*/ 1280561 h 1417062"/>
              <a:gd name="connsiteX279" fmla="*/ 1100496 w 1417692"/>
              <a:gd name="connsiteY279" fmla="*/ 1348026 h 1417062"/>
              <a:gd name="connsiteX280" fmla="*/ 1098558 w 1417692"/>
              <a:gd name="connsiteY280" fmla="*/ 1354671 h 1417062"/>
              <a:gd name="connsiteX281" fmla="*/ 1090898 w 1417692"/>
              <a:gd name="connsiteY281" fmla="*/ 1349503 h 1417062"/>
              <a:gd name="connsiteX282" fmla="*/ 1090252 w 1417692"/>
              <a:gd name="connsiteY282" fmla="*/ 1346549 h 1417062"/>
              <a:gd name="connsiteX283" fmla="*/ 1087391 w 1417692"/>
              <a:gd name="connsiteY283" fmla="*/ 1349872 h 1417062"/>
              <a:gd name="connsiteX284" fmla="*/ 1078992 w 1417692"/>
              <a:gd name="connsiteY284" fmla="*/ 1349410 h 1417062"/>
              <a:gd name="connsiteX285" fmla="*/ 1058227 w 1417692"/>
              <a:gd name="connsiteY285" fmla="*/ 1327999 h 1417062"/>
              <a:gd name="connsiteX286" fmla="*/ 1037000 w 1417692"/>
              <a:gd name="connsiteY286" fmla="*/ 1305941 h 1417062"/>
              <a:gd name="connsiteX287" fmla="*/ 1034231 w 1417692"/>
              <a:gd name="connsiteY287" fmla="*/ 1297912 h 1417062"/>
              <a:gd name="connsiteX288" fmla="*/ 1026201 w 1417692"/>
              <a:gd name="connsiteY288" fmla="*/ 1291451 h 1417062"/>
              <a:gd name="connsiteX289" fmla="*/ 1015034 w 1417692"/>
              <a:gd name="connsiteY289" fmla="*/ 1317939 h 1417062"/>
              <a:gd name="connsiteX290" fmla="*/ 1022510 w 1417692"/>
              <a:gd name="connsiteY290" fmla="*/ 1343411 h 1417062"/>
              <a:gd name="connsiteX291" fmla="*/ 1045306 w 1417692"/>
              <a:gd name="connsiteY291" fmla="*/ 1404785 h 1417062"/>
              <a:gd name="connsiteX292" fmla="*/ 1042906 w 1417692"/>
              <a:gd name="connsiteY292" fmla="*/ 1409308 h 1417062"/>
              <a:gd name="connsiteX293" fmla="*/ 1033400 w 1417692"/>
              <a:gd name="connsiteY293" fmla="*/ 1408662 h 1417062"/>
              <a:gd name="connsiteX294" fmla="*/ 1087299 w 1417692"/>
              <a:gd name="connsiteY294" fmla="*/ 1302065 h 1417062"/>
              <a:gd name="connsiteX295" fmla="*/ 1090529 w 1417692"/>
              <a:gd name="connsiteY295" fmla="*/ 1289975 h 1417062"/>
              <a:gd name="connsiteX296" fmla="*/ 1086652 w 1417692"/>
              <a:gd name="connsiteY296" fmla="*/ 1287667 h 1417062"/>
              <a:gd name="connsiteX297" fmla="*/ 1074378 w 1417692"/>
              <a:gd name="connsiteY297" fmla="*/ 1286560 h 1417062"/>
              <a:gd name="connsiteX298" fmla="*/ 1072255 w 1417692"/>
              <a:gd name="connsiteY298" fmla="*/ 1292005 h 1417062"/>
              <a:gd name="connsiteX299" fmla="*/ 1074747 w 1417692"/>
              <a:gd name="connsiteY299" fmla="*/ 1300680 h 1417062"/>
              <a:gd name="connsiteX300" fmla="*/ 1083699 w 1417692"/>
              <a:gd name="connsiteY300" fmla="*/ 1313140 h 1417062"/>
              <a:gd name="connsiteX301" fmla="*/ 1087299 w 1417692"/>
              <a:gd name="connsiteY301" fmla="*/ 1302065 h 1417062"/>
              <a:gd name="connsiteX302" fmla="*/ 1119047 w 1417692"/>
              <a:gd name="connsiteY302" fmla="*/ 1242444 h 1417062"/>
              <a:gd name="connsiteX303" fmla="*/ 1153933 w 1417692"/>
              <a:gd name="connsiteY303" fmla="*/ 1186146 h 1417062"/>
              <a:gd name="connsiteX304" fmla="*/ 1143781 w 1417692"/>
              <a:gd name="connsiteY304" fmla="*/ 1165658 h 1417062"/>
              <a:gd name="connsiteX305" fmla="*/ 1045952 w 1417692"/>
              <a:gd name="connsiteY305" fmla="*/ 1218818 h 1417062"/>
              <a:gd name="connsiteX306" fmla="*/ 1070963 w 1417692"/>
              <a:gd name="connsiteY306" fmla="*/ 1237922 h 1417062"/>
              <a:gd name="connsiteX307" fmla="*/ 1085084 w 1417692"/>
              <a:gd name="connsiteY307" fmla="*/ 1245121 h 1417062"/>
              <a:gd name="connsiteX308" fmla="*/ 1107972 w 1417692"/>
              <a:gd name="connsiteY308" fmla="*/ 1252320 h 1417062"/>
              <a:gd name="connsiteX309" fmla="*/ 1119047 w 1417692"/>
              <a:gd name="connsiteY309" fmla="*/ 1242444 h 1417062"/>
              <a:gd name="connsiteX310" fmla="*/ 1054720 w 1417692"/>
              <a:gd name="connsiteY310" fmla="*/ 1156798 h 1417062"/>
              <a:gd name="connsiteX311" fmla="*/ 1107972 w 1417692"/>
              <a:gd name="connsiteY311" fmla="*/ 1131694 h 1417062"/>
              <a:gd name="connsiteX312" fmla="*/ 1122462 w 1417692"/>
              <a:gd name="connsiteY312" fmla="*/ 1117112 h 1417062"/>
              <a:gd name="connsiteX313" fmla="*/ 1124954 w 1417692"/>
              <a:gd name="connsiteY313" fmla="*/ 1111944 h 1417062"/>
              <a:gd name="connsiteX314" fmla="*/ 1124400 w 1417692"/>
              <a:gd name="connsiteY314" fmla="*/ 1092009 h 1417062"/>
              <a:gd name="connsiteX315" fmla="*/ 1114155 w 1417692"/>
              <a:gd name="connsiteY315" fmla="*/ 1033311 h 1417062"/>
              <a:gd name="connsiteX316" fmla="*/ 1063949 w 1417692"/>
              <a:gd name="connsiteY316" fmla="*/ 942312 h 1417062"/>
              <a:gd name="connsiteX317" fmla="*/ 1043829 w 1417692"/>
              <a:gd name="connsiteY317" fmla="*/ 884260 h 1417062"/>
              <a:gd name="connsiteX318" fmla="*/ 1045029 w 1417692"/>
              <a:gd name="connsiteY318" fmla="*/ 860634 h 1417062"/>
              <a:gd name="connsiteX319" fmla="*/ 1035892 w 1417692"/>
              <a:gd name="connsiteY319" fmla="*/ 862387 h 1417062"/>
              <a:gd name="connsiteX320" fmla="*/ 932987 w 1417692"/>
              <a:gd name="connsiteY320" fmla="*/ 917670 h 1417062"/>
              <a:gd name="connsiteX321" fmla="*/ 919235 w 1417692"/>
              <a:gd name="connsiteY321" fmla="*/ 990857 h 1417062"/>
              <a:gd name="connsiteX322" fmla="*/ 943231 w 1417692"/>
              <a:gd name="connsiteY322" fmla="*/ 1058968 h 1417062"/>
              <a:gd name="connsiteX323" fmla="*/ 978025 w 1417692"/>
              <a:gd name="connsiteY323" fmla="*/ 1142954 h 1417062"/>
              <a:gd name="connsiteX324" fmla="*/ 996207 w 1417692"/>
              <a:gd name="connsiteY324" fmla="*/ 1174610 h 1417062"/>
              <a:gd name="connsiteX325" fmla="*/ 1003498 w 1417692"/>
              <a:gd name="connsiteY325" fmla="*/ 1180424 h 1417062"/>
              <a:gd name="connsiteX326" fmla="*/ 1054720 w 1417692"/>
              <a:gd name="connsiteY326" fmla="*/ 1156798 h 1417062"/>
              <a:gd name="connsiteX327" fmla="*/ 1305753 w 1417692"/>
              <a:gd name="connsiteY327" fmla="*/ 887398 h 1417062"/>
              <a:gd name="connsiteX328" fmla="*/ 1303169 w 1417692"/>
              <a:gd name="connsiteY328" fmla="*/ 876416 h 1417062"/>
              <a:gd name="connsiteX329" fmla="*/ 1293201 w 1417692"/>
              <a:gd name="connsiteY329" fmla="*/ 874939 h 1417062"/>
              <a:gd name="connsiteX330" fmla="*/ 1280465 w 1417692"/>
              <a:gd name="connsiteY330" fmla="*/ 870232 h 1417062"/>
              <a:gd name="connsiteX331" fmla="*/ 1235150 w 1417692"/>
              <a:gd name="connsiteY331" fmla="*/ 822517 h 1417062"/>
              <a:gd name="connsiteX332" fmla="*/ 1198510 w 1417692"/>
              <a:gd name="connsiteY332" fmla="*/ 813565 h 1417062"/>
              <a:gd name="connsiteX333" fmla="*/ 1186974 w 1417692"/>
              <a:gd name="connsiteY333" fmla="*/ 813657 h 1417062"/>
              <a:gd name="connsiteX334" fmla="*/ 1177283 w 1417692"/>
              <a:gd name="connsiteY334" fmla="*/ 818272 h 1417062"/>
              <a:gd name="connsiteX335" fmla="*/ 1161132 w 1417692"/>
              <a:gd name="connsiteY335" fmla="*/ 826763 h 1417062"/>
              <a:gd name="connsiteX336" fmla="*/ 1154764 w 1417692"/>
              <a:gd name="connsiteY336" fmla="*/ 830547 h 1417062"/>
              <a:gd name="connsiteX337" fmla="*/ 1163439 w 1417692"/>
              <a:gd name="connsiteY337" fmla="*/ 834607 h 1417062"/>
              <a:gd name="connsiteX338" fmla="*/ 1195741 w 1417692"/>
              <a:gd name="connsiteY338" fmla="*/ 849743 h 1417062"/>
              <a:gd name="connsiteX339" fmla="*/ 1238195 w 1417692"/>
              <a:gd name="connsiteY339" fmla="*/ 865987 h 1417062"/>
              <a:gd name="connsiteX340" fmla="*/ 1270682 w 1417692"/>
              <a:gd name="connsiteY340" fmla="*/ 874108 h 1417062"/>
              <a:gd name="connsiteX341" fmla="*/ 1284157 w 1417692"/>
              <a:gd name="connsiteY341" fmla="*/ 877062 h 1417062"/>
              <a:gd name="connsiteX342" fmla="*/ 1296062 w 1417692"/>
              <a:gd name="connsiteY342" fmla="*/ 888967 h 1417062"/>
              <a:gd name="connsiteX343" fmla="*/ 1308060 w 1417692"/>
              <a:gd name="connsiteY343" fmla="*/ 899673 h 1417062"/>
              <a:gd name="connsiteX344" fmla="*/ 1305753 w 1417692"/>
              <a:gd name="connsiteY344" fmla="*/ 887398 h 1417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</a:cxnLst>
            <a:rect l="l" t="t" r="r" b="b"/>
            <a:pathLst>
              <a:path w="1417692" h="1417062">
                <a:moveTo>
                  <a:pt x="1033400" y="1408662"/>
                </a:moveTo>
                <a:cubicBezTo>
                  <a:pt x="1028140" y="1406077"/>
                  <a:pt x="1020572" y="1398325"/>
                  <a:pt x="1011896" y="1386788"/>
                </a:cubicBezTo>
                <a:cubicBezTo>
                  <a:pt x="999160" y="1369715"/>
                  <a:pt x="997130" y="1365746"/>
                  <a:pt x="992238" y="1348395"/>
                </a:cubicBezTo>
                <a:cubicBezTo>
                  <a:pt x="978394" y="1299481"/>
                  <a:pt x="963905" y="1263948"/>
                  <a:pt x="955506" y="1258411"/>
                </a:cubicBezTo>
                <a:cubicBezTo>
                  <a:pt x="950153" y="1254904"/>
                  <a:pt x="939447" y="1262933"/>
                  <a:pt x="935479" y="1273270"/>
                </a:cubicBezTo>
                <a:cubicBezTo>
                  <a:pt x="934187" y="1276685"/>
                  <a:pt x="933264" y="1281761"/>
                  <a:pt x="932987" y="1286652"/>
                </a:cubicBezTo>
                <a:cubicBezTo>
                  <a:pt x="932248" y="1297635"/>
                  <a:pt x="934463" y="1304372"/>
                  <a:pt x="942954" y="1317939"/>
                </a:cubicBezTo>
                <a:cubicBezTo>
                  <a:pt x="953660" y="1335013"/>
                  <a:pt x="954952" y="1339166"/>
                  <a:pt x="950799" y="1343319"/>
                </a:cubicBezTo>
                <a:cubicBezTo>
                  <a:pt x="947661" y="1346457"/>
                  <a:pt x="942770" y="1347103"/>
                  <a:pt x="936494" y="1345165"/>
                </a:cubicBezTo>
                <a:cubicBezTo>
                  <a:pt x="926988" y="1342212"/>
                  <a:pt x="913882" y="1326430"/>
                  <a:pt x="906315" y="1308710"/>
                </a:cubicBezTo>
                <a:cubicBezTo>
                  <a:pt x="902069" y="1298650"/>
                  <a:pt x="902531" y="1292743"/>
                  <a:pt x="911114" y="1252596"/>
                </a:cubicBezTo>
                <a:cubicBezTo>
                  <a:pt x="919143" y="1215311"/>
                  <a:pt x="920620" y="1201190"/>
                  <a:pt x="916836" y="1197406"/>
                </a:cubicBezTo>
                <a:cubicBezTo>
                  <a:pt x="912960" y="1193530"/>
                  <a:pt x="901792" y="1194268"/>
                  <a:pt x="892102" y="1198975"/>
                </a:cubicBezTo>
                <a:cubicBezTo>
                  <a:pt x="883703" y="1203128"/>
                  <a:pt x="870505" y="1216603"/>
                  <a:pt x="862568" y="1229154"/>
                </a:cubicBezTo>
                <a:cubicBezTo>
                  <a:pt x="859246" y="1234323"/>
                  <a:pt x="851216" y="1246321"/>
                  <a:pt x="844756" y="1255919"/>
                </a:cubicBezTo>
                <a:cubicBezTo>
                  <a:pt x="831835" y="1274839"/>
                  <a:pt x="826575" y="1284345"/>
                  <a:pt x="826575" y="1288867"/>
                </a:cubicBezTo>
                <a:cubicBezTo>
                  <a:pt x="826575" y="1290436"/>
                  <a:pt x="827221" y="1293943"/>
                  <a:pt x="828051" y="1296620"/>
                </a:cubicBezTo>
                <a:cubicBezTo>
                  <a:pt x="830174" y="1304003"/>
                  <a:pt x="828605" y="1306495"/>
                  <a:pt x="822514" y="1304833"/>
                </a:cubicBezTo>
                <a:cubicBezTo>
                  <a:pt x="818361" y="1303726"/>
                  <a:pt x="815776" y="1301603"/>
                  <a:pt x="813192" y="1297266"/>
                </a:cubicBezTo>
                <a:cubicBezTo>
                  <a:pt x="810608" y="1292743"/>
                  <a:pt x="808116" y="1282776"/>
                  <a:pt x="808116" y="1276408"/>
                </a:cubicBezTo>
                <a:cubicBezTo>
                  <a:pt x="808116" y="1265610"/>
                  <a:pt x="813377" y="1250751"/>
                  <a:pt x="823344" y="1233215"/>
                </a:cubicBezTo>
                <a:cubicBezTo>
                  <a:pt x="831466" y="1219095"/>
                  <a:pt x="849924" y="1191222"/>
                  <a:pt x="854631" y="1186146"/>
                </a:cubicBezTo>
                <a:cubicBezTo>
                  <a:pt x="856662" y="1183931"/>
                  <a:pt x="863768" y="1177840"/>
                  <a:pt x="870505" y="1172580"/>
                </a:cubicBezTo>
                <a:cubicBezTo>
                  <a:pt x="888133" y="1158643"/>
                  <a:pt x="893486" y="1151537"/>
                  <a:pt x="896439" y="1137693"/>
                </a:cubicBezTo>
                <a:cubicBezTo>
                  <a:pt x="899393" y="1123573"/>
                  <a:pt x="896532" y="1106499"/>
                  <a:pt x="884257" y="1065060"/>
                </a:cubicBezTo>
                <a:cubicBezTo>
                  <a:pt x="874935" y="1033496"/>
                  <a:pt x="872536" y="1024175"/>
                  <a:pt x="870044" y="1009592"/>
                </a:cubicBezTo>
                <a:cubicBezTo>
                  <a:pt x="867460" y="994272"/>
                  <a:pt x="866906" y="982920"/>
                  <a:pt x="868106" y="971845"/>
                </a:cubicBezTo>
                <a:cubicBezTo>
                  <a:pt x="872259" y="933729"/>
                  <a:pt x="887302" y="900873"/>
                  <a:pt x="913513" y="872908"/>
                </a:cubicBezTo>
                <a:cubicBezTo>
                  <a:pt x="919143" y="866910"/>
                  <a:pt x="919143" y="866910"/>
                  <a:pt x="907791" y="868940"/>
                </a:cubicBezTo>
                <a:cubicBezTo>
                  <a:pt x="895332" y="871155"/>
                  <a:pt x="896255" y="871709"/>
                  <a:pt x="895055" y="861372"/>
                </a:cubicBezTo>
                <a:cubicBezTo>
                  <a:pt x="894501" y="856388"/>
                  <a:pt x="894317" y="852051"/>
                  <a:pt x="894686" y="851774"/>
                </a:cubicBezTo>
                <a:cubicBezTo>
                  <a:pt x="895516" y="851035"/>
                  <a:pt x="926250" y="840883"/>
                  <a:pt x="938893" y="837192"/>
                </a:cubicBezTo>
                <a:cubicBezTo>
                  <a:pt x="944154" y="835623"/>
                  <a:pt x="953014" y="833777"/>
                  <a:pt x="958736" y="832946"/>
                </a:cubicBezTo>
                <a:cubicBezTo>
                  <a:pt x="964366" y="832208"/>
                  <a:pt x="969257" y="831377"/>
                  <a:pt x="969442" y="831193"/>
                </a:cubicBezTo>
                <a:cubicBezTo>
                  <a:pt x="969627" y="830916"/>
                  <a:pt x="967781" y="830547"/>
                  <a:pt x="965289" y="830177"/>
                </a:cubicBezTo>
                <a:cubicBezTo>
                  <a:pt x="956152" y="828978"/>
                  <a:pt x="953660" y="828239"/>
                  <a:pt x="952645" y="826670"/>
                </a:cubicBezTo>
                <a:cubicBezTo>
                  <a:pt x="951076" y="824271"/>
                  <a:pt x="953568" y="820764"/>
                  <a:pt x="959475" y="817257"/>
                </a:cubicBezTo>
                <a:lnTo>
                  <a:pt x="964551" y="814119"/>
                </a:lnTo>
                <a:lnTo>
                  <a:pt x="990854" y="816334"/>
                </a:lnTo>
                <a:cubicBezTo>
                  <a:pt x="1005343" y="817626"/>
                  <a:pt x="1018910" y="818641"/>
                  <a:pt x="1021033" y="818641"/>
                </a:cubicBezTo>
                <a:cubicBezTo>
                  <a:pt x="1023802" y="818641"/>
                  <a:pt x="1030539" y="816334"/>
                  <a:pt x="1044567" y="810704"/>
                </a:cubicBezTo>
                <a:cubicBezTo>
                  <a:pt x="1055366" y="806274"/>
                  <a:pt x="1064502" y="802398"/>
                  <a:pt x="1064872" y="802121"/>
                </a:cubicBezTo>
                <a:cubicBezTo>
                  <a:pt x="1065425" y="801567"/>
                  <a:pt x="1064226" y="756898"/>
                  <a:pt x="1063580" y="756344"/>
                </a:cubicBezTo>
                <a:cubicBezTo>
                  <a:pt x="1063395" y="756252"/>
                  <a:pt x="1049828" y="754775"/>
                  <a:pt x="1033308" y="753114"/>
                </a:cubicBezTo>
                <a:cubicBezTo>
                  <a:pt x="1005436" y="750345"/>
                  <a:pt x="1002298" y="749884"/>
                  <a:pt x="989377" y="746100"/>
                </a:cubicBezTo>
                <a:cubicBezTo>
                  <a:pt x="967596" y="739916"/>
                  <a:pt x="956429" y="737978"/>
                  <a:pt x="941847" y="737886"/>
                </a:cubicBezTo>
                <a:lnTo>
                  <a:pt x="929295" y="737886"/>
                </a:lnTo>
                <a:lnTo>
                  <a:pt x="894778" y="755144"/>
                </a:lnTo>
                <a:cubicBezTo>
                  <a:pt x="829066" y="788092"/>
                  <a:pt x="802579" y="795660"/>
                  <a:pt x="767231" y="791876"/>
                </a:cubicBezTo>
                <a:cubicBezTo>
                  <a:pt x="762524" y="791415"/>
                  <a:pt x="741943" y="789477"/>
                  <a:pt x="721362" y="787723"/>
                </a:cubicBezTo>
                <a:cubicBezTo>
                  <a:pt x="700781" y="785877"/>
                  <a:pt x="681492" y="784032"/>
                  <a:pt x="678446" y="783570"/>
                </a:cubicBezTo>
                <a:cubicBezTo>
                  <a:pt x="665987" y="781540"/>
                  <a:pt x="641253" y="782370"/>
                  <a:pt x="553391" y="787446"/>
                </a:cubicBezTo>
                <a:cubicBezTo>
                  <a:pt x="505307" y="790307"/>
                  <a:pt x="500139" y="790400"/>
                  <a:pt x="435719" y="790492"/>
                </a:cubicBezTo>
                <a:lnTo>
                  <a:pt x="368346" y="790492"/>
                </a:lnTo>
                <a:lnTo>
                  <a:pt x="350811" y="793999"/>
                </a:lnTo>
                <a:cubicBezTo>
                  <a:pt x="296174" y="804890"/>
                  <a:pt x="279931" y="805628"/>
                  <a:pt x="246798" y="798706"/>
                </a:cubicBezTo>
                <a:cubicBezTo>
                  <a:pt x="231755" y="795568"/>
                  <a:pt x="190962" y="785508"/>
                  <a:pt x="172873" y="780432"/>
                </a:cubicBezTo>
                <a:lnTo>
                  <a:pt x="164751" y="778217"/>
                </a:lnTo>
                <a:lnTo>
                  <a:pt x="155153" y="781817"/>
                </a:lnTo>
                <a:cubicBezTo>
                  <a:pt x="138448" y="788092"/>
                  <a:pt x="128665" y="790400"/>
                  <a:pt x="118236" y="790492"/>
                </a:cubicBezTo>
                <a:cubicBezTo>
                  <a:pt x="107438" y="790492"/>
                  <a:pt x="104577" y="789385"/>
                  <a:pt x="91748" y="779602"/>
                </a:cubicBezTo>
                <a:cubicBezTo>
                  <a:pt x="80581" y="771295"/>
                  <a:pt x="57877" y="750437"/>
                  <a:pt x="57323" y="748130"/>
                </a:cubicBezTo>
                <a:cubicBezTo>
                  <a:pt x="56216" y="743700"/>
                  <a:pt x="55201" y="736963"/>
                  <a:pt x="55478" y="736594"/>
                </a:cubicBezTo>
                <a:cubicBezTo>
                  <a:pt x="55662" y="736501"/>
                  <a:pt x="60646" y="736963"/>
                  <a:pt x="66553" y="737793"/>
                </a:cubicBezTo>
                <a:cubicBezTo>
                  <a:pt x="81412" y="739824"/>
                  <a:pt x="80396" y="740008"/>
                  <a:pt x="80489" y="734840"/>
                </a:cubicBezTo>
                <a:cubicBezTo>
                  <a:pt x="80489" y="729949"/>
                  <a:pt x="82334" y="726257"/>
                  <a:pt x="91471" y="712875"/>
                </a:cubicBezTo>
                <a:lnTo>
                  <a:pt x="97193" y="704568"/>
                </a:lnTo>
                <a:lnTo>
                  <a:pt x="94148" y="701246"/>
                </a:lnTo>
                <a:cubicBezTo>
                  <a:pt x="84457" y="690540"/>
                  <a:pt x="86488" y="670605"/>
                  <a:pt x="103469" y="610523"/>
                </a:cubicBezTo>
                <a:cubicBezTo>
                  <a:pt x="109099" y="590588"/>
                  <a:pt x="118882" y="552010"/>
                  <a:pt x="121466" y="539182"/>
                </a:cubicBezTo>
                <a:cubicBezTo>
                  <a:pt x="126173" y="516939"/>
                  <a:pt x="125712" y="501158"/>
                  <a:pt x="120082" y="489344"/>
                </a:cubicBezTo>
                <a:cubicBezTo>
                  <a:pt x="111776" y="471809"/>
                  <a:pt x="79843" y="430278"/>
                  <a:pt x="39142" y="384039"/>
                </a:cubicBezTo>
                <a:cubicBezTo>
                  <a:pt x="28436" y="371857"/>
                  <a:pt x="26406" y="369088"/>
                  <a:pt x="26037" y="365950"/>
                </a:cubicBezTo>
                <a:cubicBezTo>
                  <a:pt x="25760" y="363920"/>
                  <a:pt x="23360" y="331618"/>
                  <a:pt x="20868" y="294147"/>
                </a:cubicBezTo>
                <a:lnTo>
                  <a:pt x="16161" y="225944"/>
                </a:lnTo>
                <a:lnTo>
                  <a:pt x="4625" y="152572"/>
                </a:lnTo>
                <a:lnTo>
                  <a:pt x="-6912" y="79200"/>
                </a:lnTo>
                <a:lnTo>
                  <a:pt x="-5896" y="70248"/>
                </a:lnTo>
                <a:cubicBezTo>
                  <a:pt x="-5343" y="65356"/>
                  <a:pt x="-4973" y="54743"/>
                  <a:pt x="-5066" y="46713"/>
                </a:cubicBezTo>
                <a:lnTo>
                  <a:pt x="-5158" y="32039"/>
                </a:lnTo>
                <a:lnTo>
                  <a:pt x="34712" y="21518"/>
                </a:lnTo>
                <a:cubicBezTo>
                  <a:pt x="56677" y="15796"/>
                  <a:pt x="74951" y="11366"/>
                  <a:pt x="75413" y="11643"/>
                </a:cubicBezTo>
                <a:cubicBezTo>
                  <a:pt x="75874" y="11919"/>
                  <a:pt x="77351" y="14042"/>
                  <a:pt x="78735" y="16442"/>
                </a:cubicBezTo>
                <a:cubicBezTo>
                  <a:pt x="80858" y="20041"/>
                  <a:pt x="81319" y="21887"/>
                  <a:pt x="81319" y="26778"/>
                </a:cubicBezTo>
                <a:cubicBezTo>
                  <a:pt x="81227" y="34069"/>
                  <a:pt x="79750" y="37207"/>
                  <a:pt x="71075" y="48006"/>
                </a:cubicBezTo>
                <a:cubicBezTo>
                  <a:pt x="67568" y="52343"/>
                  <a:pt x="63415" y="57973"/>
                  <a:pt x="61753" y="60465"/>
                </a:cubicBezTo>
                <a:lnTo>
                  <a:pt x="58800" y="65079"/>
                </a:lnTo>
                <a:lnTo>
                  <a:pt x="60554" y="136606"/>
                </a:lnTo>
                <a:cubicBezTo>
                  <a:pt x="61477" y="175922"/>
                  <a:pt x="62492" y="214131"/>
                  <a:pt x="62769" y="221514"/>
                </a:cubicBezTo>
                <a:cubicBezTo>
                  <a:pt x="64153" y="254554"/>
                  <a:pt x="71629" y="284364"/>
                  <a:pt x="82704" y="300423"/>
                </a:cubicBezTo>
                <a:cubicBezTo>
                  <a:pt x="86580" y="305961"/>
                  <a:pt x="103377" y="326357"/>
                  <a:pt x="110391" y="333833"/>
                </a:cubicBezTo>
                <a:cubicBezTo>
                  <a:pt x="114452" y="338078"/>
                  <a:pt x="174718" y="389946"/>
                  <a:pt x="191146" y="403236"/>
                </a:cubicBezTo>
                <a:cubicBezTo>
                  <a:pt x="193361" y="404990"/>
                  <a:pt x="195115" y="407482"/>
                  <a:pt x="174349" y="379794"/>
                </a:cubicBezTo>
                <a:cubicBezTo>
                  <a:pt x="163274" y="365027"/>
                  <a:pt x="156722" y="357090"/>
                  <a:pt x="154599" y="355891"/>
                </a:cubicBezTo>
                <a:cubicBezTo>
                  <a:pt x="144078" y="350076"/>
                  <a:pt x="139186" y="339555"/>
                  <a:pt x="141770" y="328572"/>
                </a:cubicBezTo>
                <a:cubicBezTo>
                  <a:pt x="143893" y="319804"/>
                  <a:pt x="148969" y="313621"/>
                  <a:pt x="178133" y="284734"/>
                </a:cubicBezTo>
                <a:cubicBezTo>
                  <a:pt x="193454" y="269506"/>
                  <a:pt x="207021" y="255385"/>
                  <a:pt x="208313" y="253354"/>
                </a:cubicBezTo>
                <a:cubicBezTo>
                  <a:pt x="209605" y="251324"/>
                  <a:pt x="212558" y="246802"/>
                  <a:pt x="214773" y="243202"/>
                </a:cubicBezTo>
                <a:cubicBezTo>
                  <a:pt x="222895" y="230282"/>
                  <a:pt x="246706" y="199733"/>
                  <a:pt x="284176" y="154141"/>
                </a:cubicBezTo>
                <a:cubicBezTo>
                  <a:pt x="294790" y="141220"/>
                  <a:pt x="304111" y="129961"/>
                  <a:pt x="304850" y="129130"/>
                </a:cubicBezTo>
                <a:cubicBezTo>
                  <a:pt x="305865" y="127838"/>
                  <a:pt x="305957" y="124977"/>
                  <a:pt x="305219" y="112056"/>
                </a:cubicBezTo>
                <a:lnTo>
                  <a:pt x="304388" y="96459"/>
                </a:lnTo>
                <a:lnTo>
                  <a:pt x="317032" y="83538"/>
                </a:lnTo>
                <a:lnTo>
                  <a:pt x="329768" y="70617"/>
                </a:lnTo>
                <a:lnTo>
                  <a:pt x="330876" y="63695"/>
                </a:lnTo>
                <a:cubicBezTo>
                  <a:pt x="331799" y="58434"/>
                  <a:pt x="333368" y="54374"/>
                  <a:pt x="337613" y="46344"/>
                </a:cubicBezTo>
                <a:cubicBezTo>
                  <a:pt x="340659" y="40622"/>
                  <a:pt x="343705" y="35638"/>
                  <a:pt x="344351" y="35362"/>
                </a:cubicBezTo>
                <a:cubicBezTo>
                  <a:pt x="346012" y="34808"/>
                  <a:pt x="398526" y="36746"/>
                  <a:pt x="399172" y="37484"/>
                </a:cubicBezTo>
                <a:cubicBezTo>
                  <a:pt x="400372" y="38592"/>
                  <a:pt x="399541" y="45883"/>
                  <a:pt x="397880" y="49390"/>
                </a:cubicBezTo>
                <a:cubicBezTo>
                  <a:pt x="396957" y="51420"/>
                  <a:pt x="392527" y="56681"/>
                  <a:pt x="388005" y="61111"/>
                </a:cubicBezTo>
                <a:lnTo>
                  <a:pt x="379883" y="69233"/>
                </a:lnTo>
                <a:lnTo>
                  <a:pt x="378498" y="82246"/>
                </a:lnTo>
                <a:cubicBezTo>
                  <a:pt x="377760" y="89444"/>
                  <a:pt x="377114" y="95997"/>
                  <a:pt x="377114" y="96828"/>
                </a:cubicBezTo>
                <a:cubicBezTo>
                  <a:pt x="377114" y="97658"/>
                  <a:pt x="375268" y="100981"/>
                  <a:pt x="372961" y="104119"/>
                </a:cubicBezTo>
                <a:lnTo>
                  <a:pt x="368808" y="109841"/>
                </a:lnTo>
                <a:lnTo>
                  <a:pt x="367885" y="123316"/>
                </a:lnTo>
                <a:lnTo>
                  <a:pt x="366870" y="136790"/>
                </a:lnTo>
                <a:lnTo>
                  <a:pt x="306234" y="210808"/>
                </a:lnTo>
                <a:cubicBezTo>
                  <a:pt x="272917" y="251601"/>
                  <a:pt x="244491" y="285564"/>
                  <a:pt x="243199" y="286303"/>
                </a:cubicBezTo>
                <a:cubicBezTo>
                  <a:pt x="239599" y="288425"/>
                  <a:pt x="236831" y="295070"/>
                  <a:pt x="235723" y="304392"/>
                </a:cubicBezTo>
                <a:cubicBezTo>
                  <a:pt x="234800" y="311314"/>
                  <a:pt x="234893" y="313898"/>
                  <a:pt x="236185" y="320266"/>
                </a:cubicBezTo>
                <a:cubicBezTo>
                  <a:pt x="238400" y="331433"/>
                  <a:pt x="241445" y="336878"/>
                  <a:pt x="251597" y="347031"/>
                </a:cubicBezTo>
                <a:cubicBezTo>
                  <a:pt x="256397" y="351830"/>
                  <a:pt x="274024" y="370473"/>
                  <a:pt x="290729" y="388377"/>
                </a:cubicBezTo>
                <a:cubicBezTo>
                  <a:pt x="307434" y="406189"/>
                  <a:pt x="321370" y="420864"/>
                  <a:pt x="321739" y="420864"/>
                </a:cubicBezTo>
                <a:cubicBezTo>
                  <a:pt x="322108" y="420864"/>
                  <a:pt x="328753" y="417818"/>
                  <a:pt x="336598" y="414034"/>
                </a:cubicBezTo>
                <a:cubicBezTo>
                  <a:pt x="371207" y="397514"/>
                  <a:pt x="405632" y="385885"/>
                  <a:pt x="435719" y="380532"/>
                </a:cubicBezTo>
                <a:cubicBezTo>
                  <a:pt x="448548" y="378225"/>
                  <a:pt x="494971" y="378225"/>
                  <a:pt x="518782" y="380532"/>
                </a:cubicBezTo>
                <a:cubicBezTo>
                  <a:pt x="541670" y="382840"/>
                  <a:pt x="573972" y="386993"/>
                  <a:pt x="598153" y="390869"/>
                </a:cubicBezTo>
                <a:cubicBezTo>
                  <a:pt x="609320" y="392715"/>
                  <a:pt x="623164" y="394376"/>
                  <a:pt x="628978" y="394745"/>
                </a:cubicBezTo>
                <a:cubicBezTo>
                  <a:pt x="638946" y="395299"/>
                  <a:pt x="639407" y="395207"/>
                  <a:pt x="638853" y="393546"/>
                </a:cubicBezTo>
                <a:cubicBezTo>
                  <a:pt x="637930" y="390408"/>
                  <a:pt x="624825" y="340755"/>
                  <a:pt x="619011" y="318420"/>
                </a:cubicBezTo>
                <a:cubicBezTo>
                  <a:pt x="614119" y="299316"/>
                  <a:pt x="599906" y="240249"/>
                  <a:pt x="594830" y="217545"/>
                </a:cubicBezTo>
                <a:cubicBezTo>
                  <a:pt x="593077" y="209516"/>
                  <a:pt x="592892" y="209239"/>
                  <a:pt x="582555" y="195857"/>
                </a:cubicBezTo>
                <a:cubicBezTo>
                  <a:pt x="564743" y="172784"/>
                  <a:pt x="545823" y="147034"/>
                  <a:pt x="533548" y="129222"/>
                </a:cubicBezTo>
                <a:cubicBezTo>
                  <a:pt x="520258" y="109933"/>
                  <a:pt x="513521" y="100981"/>
                  <a:pt x="501062" y="86122"/>
                </a:cubicBezTo>
                <a:lnTo>
                  <a:pt x="492479" y="75878"/>
                </a:lnTo>
                <a:lnTo>
                  <a:pt x="492479" y="65633"/>
                </a:lnTo>
                <a:lnTo>
                  <a:pt x="492479" y="55389"/>
                </a:lnTo>
                <a:lnTo>
                  <a:pt x="483711" y="37207"/>
                </a:lnTo>
                <a:cubicBezTo>
                  <a:pt x="478912" y="27148"/>
                  <a:pt x="474943" y="18472"/>
                  <a:pt x="474943" y="17918"/>
                </a:cubicBezTo>
                <a:cubicBezTo>
                  <a:pt x="474943" y="17365"/>
                  <a:pt x="476881" y="16626"/>
                  <a:pt x="479373" y="16349"/>
                </a:cubicBezTo>
                <a:cubicBezTo>
                  <a:pt x="481773" y="16073"/>
                  <a:pt x="498570" y="13673"/>
                  <a:pt x="516844" y="11181"/>
                </a:cubicBezTo>
                <a:cubicBezTo>
                  <a:pt x="535025" y="8597"/>
                  <a:pt x="550622" y="6474"/>
                  <a:pt x="551545" y="6474"/>
                </a:cubicBezTo>
                <a:cubicBezTo>
                  <a:pt x="552930" y="6474"/>
                  <a:pt x="552561" y="8412"/>
                  <a:pt x="548131" y="22256"/>
                </a:cubicBezTo>
                <a:cubicBezTo>
                  <a:pt x="545454" y="31024"/>
                  <a:pt x="543331" y="38223"/>
                  <a:pt x="543516" y="38407"/>
                </a:cubicBezTo>
                <a:cubicBezTo>
                  <a:pt x="543701" y="38592"/>
                  <a:pt x="545546" y="37484"/>
                  <a:pt x="547669" y="35915"/>
                </a:cubicBezTo>
                <a:cubicBezTo>
                  <a:pt x="549792" y="34346"/>
                  <a:pt x="551915" y="33331"/>
                  <a:pt x="552284" y="33608"/>
                </a:cubicBezTo>
                <a:cubicBezTo>
                  <a:pt x="552745" y="33885"/>
                  <a:pt x="553391" y="36469"/>
                  <a:pt x="553760" y="39422"/>
                </a:cubicBezTo>
                <a:cubicBezTo>
                  <a:pt x="555606" y="55204"/>
                  <a:pt x="565020" y="86953"/>
                  <a:pt x="573142" y="105134"/>
                </a:cubicBezTo>
                <a:cubicBezTo>
                  <a:pt x="583663" y="128299"/>
                  <a:pt x="598430" y="150542"/>
                  <a:pt x="624456" y="181828"/>
                </a:cubicBezTo>
                <a:cubicBezTo>
                  <a:pt x="646975" y="208962"/>
                  <a:pt x="645683" y="206655"/>
                  <a:pt x="660265" y="246894"/>
                </a:cubicBezTo>
                <a:cubicBezTo>
                  <a:pt x="672355" y="279934"/>
                  <a:pt x="677062" y="291656"/>
                  <a:pt x="684076" y="305592"/>
                </a:cubicBezTo>
                <a:cubicBezTo>
                  <a:pt x="689891" y="317220"/>
                  <a:pt x="691460" y="319804"/>
                  <a:pt x="702442" y="334571"/>
                </a:cubicBezTo>
                <a:cubicBezTo>
                  <a:pt x="706595" y="340201"/>
                  <a:pt x="713979" y="350814"/>
                  <a:pt x="718870" y="358290"/>
                </a:cubicBezTo>
                <a:cubicBezTo>
                  <a:pt x="729115" y="373795"/>
                  <a:pt x="735575" y="380348"/>
                  <a:pt x="742035" y="382009"/>
                </a:cubicBezTo>
                <a:cubicBezTo>
                  <a:pt x="748311" y="383578"/>
                  <a:pt x="752003" y="381824"/>
                  <a:pt x="754126" y="376195"/>
                </a:cubicBezTo>
                <a:cubicBezTo>
                  <a:pt x="755602" y="372503"/>
                  <a:pt x="755695" y="370011"/>
                  <a:pt x="755233" y="358752"/>
                </a:cubicBezTo>
                <a:lnTo>
                  <a:pt x="754679" y="345646"/>
                </a:lnTo>
                <a:lnTo>
                  <a:pt x="758832" y="327649"/>
                </a:lnTo>
                <a:cubicBezTo>
                  <a:pt x="771384" y="273474"/>
                  <a:pt x="784213" y="223913"/>
                  <a:pt x="791135" y="203056"/>
                </a:cubicBezTo>
                <a:cubicBezTo>
                  <a:pt x="793719" y="195118"/>
                  <a:pt x="796857" y="187735"/>
                  <a:pt x="799810" y="182751"/>
                </a:cubicBezTo>
                <a:cubicBezTo>
                  <a:pt x="808578" y="167985"/>
                  <a:pt x="809501" y="164570"/>
                  <a:pt x="814577" y="132176"/>
                </a:cubicBezTo>
                <a:cubicBezTo>
                  <a:pt x="821591" y="87322"/>
                  <a:pt x="826575" y="52528"/>
                  <a:pt x="826575" y="48559"/>
                </a:cubicBezTo>
                <a:cubicBezTo>
                  <a:pt x="826575" y="44775"/>
                  <a:pt x="820114" y="24563"/>
                  <a:pt x="815961" y="15057"/>
                </a:cubicBezTo>
                <a:cubicBezTo>
                  <a:pt x="814669" y="12196"/>
                  <a:pt x="813746" y="9704"/>
                  <a:pt x="814023" y="9520"/>
                </a:cubicBezTo>
                <a:cubicBezTo>
                  <a:pt x="814577" y="8966"/>
                  <a:pt x="891548" y="-7277"/>
                  <a:pt x="891917" y="-6908"/>
                </a:cubicBezTo>
                <a:cubicBezTo>
                  <a:pt x="892378" y="-6447"/>
                  <a:pt x="893855" y="22348"/>
                  <a:pt x="893947" y="31854"/>
                </a:cubicBezTo>
                <a:lnTo>
                  <a:pt x="893947" y="39330"/>
                </a:lnTo>
                <a:lnTo>
                  <a:pt x="889702" y="40438"/>
                </a:lnTo>
                <a:cubicBezTo>
                  <a:pt x="881303" y="42745"/>
                  <a:pt x="871336" y="55758"/>
                  <a:pt x="866352" y="71078"/>
                </a:cubicBezTo>
                <a:cubicBezTo>
                  <a:pt x="857954" y="97105"/>
                  <a:pt x="847802" y="156264"/>
                  <a:pt x="847802" y="179152"/>
                </a:cubicBezTo>
                <a:cubicBezTo>
                  <a:pt x="847802" y="183582"/>
                  <a:pt x="848448" y="190412"/>
                  <a:pt x="849186" y="194380"/>
                </a:cubicBezTo>
                <a:cubicBezTo>
                  <a:pt x="852416" y="211823"/>
                  <a:pt x="852601" y="217453"/>
                  <a:pt x="850109" y="231758"/>
                </a:cubicBezTo>
                <a:cubicBezTo>
                  <a:pt x="843648" y="269782"/>
                  <a:pt x="839588" y="304761"/>
                  <a:pt x="838849" y="328572"/>
                </a:cubicBezTo>
                <a:lnTo>
                  <a:pt x="838388" y="346569"/>
                </a:lnTo>
                <a:lnTo>
                  <a:pt x="841803" y="359398"/>
                </a:lnTo>
                <a:cubicBezTo>
                  <a:pt x="843648" y="366504"/>
                  <a:pt x="846140" y="377025"/>
                  <a:pt x="847248" y="382932"/>
                </a:cubicBezTo>
                <a:lnTo>
                  <a:pt x="849278" y="393453"/>
                </a:lnTo>
                <a:lnTo>
                  <a:pt x="865614" y="400929"/>
                </a:lnTo>
                <a:lnTo>
                  <a:pt x="881950" y="408404"/>
                </a:lnTo>
                <a:lnTo>
                  <a:pt x="905207" y="427324"/>
                </a:lnTo>
                <a:cubicBezTo>
                  <a:pt x="918036" y="437753"/>
                  <a:pt x="933356" y="450859"/>
                  <a:pt x="939170" y="456396"/>
                </a:cubicBezTo>
                <a:cubicBezTo>
                  <a:pt x="950984" y="467748"/>
                  <a:pt x="960582" y="475685"/>
                  <a:pt x="966858" y="479284"/>
                </a:cubicBezTo>
                <a:cubicBezTo>
                  <a:pt x="970180" y="481130"/>
                  <a:pt x="972211" y="481592"/>
                  <a:pt x="976548" y="481499"/>
                </a:cubicBezTo>
                <a:cubicBezTo>
                  <a:pt x="985316" y="481407"/>
                  <a:pt x="995376" y="486299"/>
                  <a:pt x="1037922" y="511494"/>
                </a:cubicBezTo>
                <a:cubicBezTo>
                  <a:pt x="1050013" y="518693"/>
                  <a:pt x="1054166" y="520539"/>
                  <a:pt x="1081761" y="530783"/>
                </a:cubicBezTo>
                <a:cubicBezTo>
                  <a:pt x="1115817" y="543335"/>
                  <a:pt x="1120154" y="544812"/>
                  <a:pt x="1139905" y="550165"/>
                </a:cubicBezTo>
                <a:cubicBezTo>
                  <a:pt x="1147565" y="552287"/>
                  <a:pt x="1155594" y="554964"/>
                  <a:pt x="1157902" y="556256"/>
                </a:cubicBezTo>
                <a:cubicBezTo>
                  <a:pt x="1166946" y="561240"/>
                  <a:pt x="1184851" y="568900"/>
                  <a:pt x="1196203" y="572684"/>
                </a:cubicBezTo>
                <a:cubicBezTo>
                  <a:pt x="1216691" y="579606"/>
                  <a:pt x="1220383" y="580067"/>
                  <a:pt x="1249732" y="580067"/>
                </a:cubicBezTo>
                <a:cubicBezTo>
                  <a:pt x="1264591" y="580067"/>
                  <a:pt x="1281388" y="579513"/>
                  <a:pt x="1289325" y="578775"/>
                </a:cubicBezTo>
                <a:lnTo>
                  <a:pt x="1303076" y="577483"/>
                </a:lnTo>
                <a:lnTo>
                  <a:pt x="1311106" y="569453"/>
                </a:lnTo>
                <a:cubicBezTo>
                  <a:pt x="1320796" y="559578"/>
                  <a:pt x="1325226" y="557086"/>
                  <a:pt x="1331871" y="557640"/>
                </a:cubicBezTo>
                <a:cubicBezTo>
                  <a:pt x="1340731" y="558378"/>
                  <a:pt x="1362605" y="570930"/>
                  <a:pt x="1370726" y="579975"/>
                </a:cubicBezTo>
                <a:cubicBezTo>
                  <a:pt x="1382816" y="593265"/>
                  <a:pt x="1391400" y="609047"/>
                  <a:pt x="1392138" y="619291"/>
                </a:cubicBezTo>
                <a:cubicBezTo>
                  <a:pt x="1392507" y="625382"/>
                  <a:pt x="1392415" y="625936"/>
                  <a:pt x="1388354" y="634242"/>
                </a:cubicBezTo>
                <a:cubicBezTo>
                  <a:pt x="1379863" y="651501"/>
                  <a:pt x="1380048" y="651316"/>
                  <a:pt x="1345069" y="670882"/>
                </a:cubicBezTo>
                <a:cubicBezTo>
                  <a:pt x="1235427" y="732441"/>
                  <a:pt x="1229243" y="735948"/>
                  <a:pt x="1221491" y="742131"/>
                </a:cubicBezTo>
                <a:cubicBezTo>
                  <a:pt x="1216322" y="746192"/>
                  <a:pt x="1213369" y="749330"/>
                  <a:pt x="1213092" y="750714"/>
                </a:cubicBezTo>
                <a:cubicBezTo>
                  <a:pt x="1212538" y="753575"/>
                  <a:pt x="1213923" y="754037"/>
                  <a:pt x="1224813" y="754037"/>
                </a:cubicBezTo>
                <a:cubicBezTo>
                  <a:pt x="1229428" y="754037"/>
                  <a:pt x="1236534" y="754314"/>
                  <a:pt x="1240780" y="754683"/>
                </a:cubicBezTo>
                <a:lnTo>
                  <a:pt x="1248347" y="755237"/>
                </a:lnTo>
                <a:lnTo>
                  <a:pt x="1262930" y="768157"/>
                </a:lnTo>
                <a:cubicBezTo>
                  <a:pt x="1292924" y="794737"/>
                  <a:pt x="1296247" y="798152"/>
                  <a:pt x="1310921" y="817441"/>
                </a:cubicBezTo>
                <a:cubicBezTo>
                  <a:pt x="1330949" y="843929"/>
                  <a:pt x="1335102" y="847344"/>
                  <a:pt x="1359559" y="856942"/>
                </a:cubicBezTo>
                <a:cubicBezTo>
                  <a:pt x="1365558" y="859342"/>
                  <a:pt x="1371003" y="861833"/>
                  <a:pt x="1371557" y="862572"/>
                </a:cubicBezTo>
                <a:cubicBezTo>
                  <a:pt x="1372018" y="863310"/>
                  <a:pt x="1376633" y="865341"/>
                  <a:pt x="1381709" y="867094"/>
                </a:cubicBezTo>
                <a:cubicBezTo>
                  <a:pt x="1386785" y="868940"/>
                  <a:pt x="1393984" y="871432"/>
                  <a:pt x="1397768" y="872816"/>
                </a:cubicBezTo>
                <a:cubicBezTo>
                  <a:pt x="1405520" y="875585"/>
                  <a:pt x="1410781" y="879646"/>
                  <a:pt x="1410781" y="882876"/>
                </a:cubicBezTo>
                <a:cubicBezTo>
                  <a:pt x="1410781" y="884168"/>
                  <a:pt x="1408750" y="887214"/>
                  <a:pt x="1405612" y="890813"/>
                </a:cubicBezTo>
                <a:cubicBezTo>
                  <a:pt x="1402751" y="894043"/>
                  <a:pt x="1396568" y="901427"/>
                  <a:pt x="1391861" y="907241"/>
                </a:cubicBezTo>
                <a:lnTo>
                  <a:pt x="1383278" y="917855"/>
                </a:lnTo>
                <a:lnTo>
                  <a:pt x="1382724" y="928930"/>
                </a:lnTo>
                <a:cubicBezTo>
                  <a:pt x="1382355" y="935021"/>
                  <a:pt x="1381894" y="941481"/>
                  <a:pt x="1381617" y="943327"/>
                </a:cubicBezTo>
                <a:lnTo>
                  <a:pt x="1381155" y="946742"/>
                </a:lnTo>
                <a:lnTo>
                  <a:pt x="1370265" y="939266"/>
                </a:lnTo>
                <a:lnTo>
                  <a:pt x="1359374" y="931791"/>
                </a:lnTo>
                <a:lnTo>
                  <a:pt x="1358821" y="919700"/>
                </a:lnTo>
                <a:cubicBezTo>
                  <a:pt x="1358451" y="913148"/>
                  <a:pt x="1357990" y="906780"/>
                  <a:pt x="1357621" y="905580"/>
                </a:cubicBezTo>
                <a:cubicBezTo>
                  <a:pt x="1357067" y="903549"/>
                  <a:pt x="1353006" y="900781"/>
                  <a:pt x="1350607" y="900781"/>
                </a:cubicBezTo>
                <a:cubicBezTo>
                  <a:pt x="1348853" y="900781"/>
                  <a:pt x="1330672" y="911856"/>
                  <a:pt x="1324211" y="916839"/>
                </a:cubicBezTo>
                <a:cubicBezTo>
                  <a:pt x="1319781" y="920162"/>
                  <a:pt x="1314521" y="925884"/>
                  <a:pt x="1304553" y="937974"/>
                </a:cubicBezTo>
                <a:cubicBezTo>
                  <a:pt x="1304276" y="938436"/>
                  <a:pt x="1300308" y="932529"/>
                  <a:pt x="1295878" y="924869"/>
                </a:cubicBezTo>
                <a:cubicBezTo>
                  <a:pt x="1285910" y="907702"/>
                  <a:pt x="1286095" y="907887"/>
                  <a:pt x="1283603" y="908348"/>
                </a:cubicBezTo>
                <a:cubicBezTo>
                  <a:pt x="1281757" y="908625"/>
                  <a:pt x="1281942" y="909179"/>
                  <a:pt x="1287018" y="920808"/>
                </a:cubicBezTo>
                <a:lnTo>
                  <a:pt x="1292463" y="932990"/>
                </a:lnTo>
                <a:lnTo>
                  <a:pt x="1290248" y="934467"/>
                </a:lnTo>
                <a:cubicBezTo>
                  <a:pt x="1289048" y="935205"/>
                  <a:pt x="1287848" y="935851"/>
                  <a:pt x="1287479" y="935851"/>
                </a:cubicBezTo>
                <a:cubicBezTo>
                  <a:pt x="1287110" y="935851"/>
                  <a:pt x="1283972" y="932806"/>
                  <a:pt x="1280465" y="929022"/>
                </a:cubicBezTo>
                <a:cubicBezTo>
                  <a:pt x="1273174" y="921085"/>
                  <a:pt x="1266714" y="916470"/>
                  <a:pt x="1262837" y="916470"/>
                </a:cubicBezTo>
                <a:cubicBezTo>
                  <a:pt x="1260069" y="916470"/>
                  <a:pt x="1260069" y="916470"/>
                  <a:pt x="1260622" y="920900"/>
                </a:cubicBezTo>
                <a:cubicBezTo>
                  <a:pt x="1260899" y="923300"/>
                  <a:pt x="1263483" y="932437"/>
                  <a:pt x="1266252" y="941204"/>
                </a:cubicBezTo>
                <a:cubicBezTo>
                  <a:pt x="1271882" y="958463"/>
                  <a:pt x="1272712" y="964831"/>
                  <a:pt x="1269759" y="967507"/>
                </a:cubicBezTo>
                <a:cubicBezTo>
                  <a:pt x="1267729" y="969353"/>
                  <a:pt x="1265606" y="969446"/>
                  <a:pt x="1262837" y="968061"/>
                </a:cubicBezTo>
                <a:cubicBezTo>
                  <a:pt x="1258961" y="966031"/>
                  <a:pt x="1256469" y="963077"/>
                  <a:pt x="1250193" y="952925"/>
                </a:cubicBezTo>
                <a:cubicBezTo>
                  <a:pt x="1246686" y="947296"/>
                  <a:pt x="1242995" y="941943"/>
                  <a:pt x="1241979" y="941020"/>
                </a:cubicBezTo>
                <a:cubicBezTo>
                  <a:pt x="1240134" y="939358"/>
                  <a:pt x="1240041" y="939358"/>
                  <a:pt x="1239026" y="941943"/>
                </a:cubicBezTo>
                <a:cubicBezTo>
                  <a:pt x="1235704" y="950618"/>
                  <a:pt x="1232750" y="976737"/>
                  <a:pt x="1234319" y="983197"/>
                </a:cubicBezTo>
                <a:cubicBezTo>
                  <a:pt x="1236257" y="990765"/>
                  <a:pt x="1236350" y="992242"/>
                  <a:pt x="1235427" y="995841"/>
                </a:cubicBezTo>
                <a:cubicBezTo>
                  <a:pt x="1234135" y="1000640"/>
                  <a:pt x="1230720" y="1003224"/>
                  <a:pt x="1225551" y="1003224"/>
                </a:cubicBezTo>
                <a:cubicBezTo>
                  <a:pt x="1223336" y="1003224"/>
                  <a:pt x="1220291" y="1002578"/>
                  <a:pt x="1218906" y="1001932"/>
                </a:cubicBezTo>
                <a:cubicBezTo>
                  <a:pt x="1213646" y="999163"/>
                  <a:pt x="1208201" y="991042"/>
                  <a:pt x="1204509" y="980613"/>
                </a:cubicBezTo>
                <a:cubicBezTo>
                  <a:pt x="1203125" y="976737"/>
                  <a:pt x="1202848" y="972030"/>
                  <a:pt x="1202663" y="950157"/>
                </a:cubicBezTo>
                <a:cubicBezTo>
                  <a:pt x="1202479" y="923761"/>
                  <a:pt x="1201371" y="912778"/>
                  <a:pt x="1198233" y="905211"/>
                </a:cubicBezTo>
                <a:cubicBezTo>
                  <a:pt x="1196295" y="900596"/>
                  <a:pt x="1186420" y="894043"/>
                  <a:pt x="1143227" y="868571"/>
                </a:cubicBezTo>
                <a:cubicBezTo>
                  <a:pt x="1128553" y="859895"/>
                  <a:pt x="1121908" y="856481"/>
                  <a:pt x="1120616" y="856850"/>
                </a:cubicBezTo>
                <a:cubicBezTo>
                  <a:pt x="1119508" y="857127"/>
                  <a:pt x="1112679" y="860818"/>
                  <a:pt x="1105295" y="864971"/>
                </a:cubicBezTo>
                <a:cubicBezTo>
                  <a:pt x="1087945" y="874847"/>
                  <a:pt x="1087391" y="875677"/>
                  <a:pt x="1088037" y="888321"/>
                </a:cubicBezTo>
                <a:cubicBezTo>
                  <a:pt x="1088498" y="900042"/>
                  <a:pt x="1091544" y="908533"/>
                  <a:pt x="1104834" y="935390"/>
                </a:cubicBezTo>
                <a:cubicBezTo>
                  <a:pt x="1121539" y="969169"/>
                  <a:pt x="1137505" y="993995"/>
                  <a:pt x="1158086" y="1018176"/>
                </a:cubicBezTo>
                <a:cubicBezTo>
                  <a:pt x="1188635" y="1053985"/>
                  <a:pt x="1255823" y="1138432"/>
                  <a:pt x="1265421" y="1153198"/>
                </a:cubicBezTo>
                <a:cubicBezTo>
                  <a:pt x="1276958" y="1170826"/>
                  <a:pt x="1294493" y="1199806"/>
                  <a:pt x="1296801" y="1205066"/>
                </a:cubicBezTo>
                <a:cubicBezTo>
                  <a:pt x="1300123" y="1212542"/>
                  <a:pt x="1303446" y="1223525"/>
                  <a:pt x="1304184" y="1229523"/>
                </a:cubicBezTo>
                <a:cubicBezTo>
                  <a:pt x="1306030" y="1244659"/>
                  <a:pt x="1295416" y="1249182"/>
                  <a:pt x="1284987" y="1237737"/>
                </a:cubicBezTo>
                <a:cubicBezTo>
                  <a:pt x="1281572" y="1233953"/>
                  <a:pt x="1276866" y="1225463"/>
                  <a:pt x="1274558" y="1218910"/>
                </a:cubicBezTo>
                <a:cubicBezTo>
                  <a:pt x="1272159" y="1212173"/>
                  <a:pt x="1260622" y="1197960"/>
                  <a:pt x="1257577" y="1197960"/>
                </a:cubicBezTo>
                <a:cubicBezTo>
                  <a:pt x="1257115" y="1197960"/>
                  <a:pt x="1256008" y="1198975"/>
                  <a:pt x="1255269" y="1200175"/>
                </a:cubicBezTo>
                <a:cubicBezTo>
                  <a:pt x="1253147" y="1203405"/>
                  <a:pt x="1254623" y="1208112"/>
                  <a:pt x="1260161" y="1216049"/>
                </a:cubicBezTo>
                <a:cubicBezTo>
                  <a:pt x="1273912" y="1235707"/>
                  <a:pt x="1286187" y="1263764"/>
                  <a:pt x="1286187" y="1275485"/>
                </a:cubicBezTo>
                <a:cubicBezTo>
                  <a:pt x="1286187" y="1292282"/>
                  <a:pt x="1268836" y="1321446"/>
                  <a:pt x="1257392" y="1323938"/>
                </a:cubicBezTo>
                <a:cubicBezTo>
                  <a:pt x="1253700" y="1324768"/>
                  <a:pt x="1250193" y="1322184"/>
                  <a:pt x="1248440" y="1317293"/>
                </a:cubicBezTo>
                <a:cubicBezTo>
                  <a:pt x="1247240" y="1313970"/>
                  <a:pt x="1247240" y="1312863"/>
                  <a:pt x="1248624" y="1307510"/>
                </a:cubicBezTo>
                <a:cubicBezTo>
                  <a:pt x="1249363" y="1304187"/>
                  <a:pt x="1251578" y="1298188"/>
                  <a:pt x="1253516" y="1294035"/>
                </a:cubicBezTo>
                <a:lnTo>
                  <a:pt x="1256931" y="1286560"/>
                </a:lnTo>
                <a:lnTo>
                  <a:pt x="1256469" y="1274377"/>
                </a:lnTo>
                <a:cubicBezTo>
                  <a:pt x="1255915" y="1259241"/>
                  <a:pt x="1254716" y="1256011"/>
                  <a:pt x="1247517" y="1249551"/>
                </a:cubicBezTo>
                <a:cubicBezTo>
                  <a:pt x="1240503" y="1243275"/>
                  <a:pt x="1237826" y="1241983"/>
                  <a:pt x="1232935" y="1242537"/>
                </a:cubicBezTo>
                <a:cubicBezTo>
                  <a:pt x="1228689" y="1242998"/>
                  <a:pt x="1225551" y="1245121"/>
                  <a:pt x="1224352" y="1248351"/>
                </a:cubicBezTo>
                <a:cubicBezTo>
                  <a:pt x="1223982" y="1249366"/>
                  <a:pt x="1224352" y="1271332"/>
                  <a:pt x="1225367" y="1297266"/>
                </a:cubicBezTo>
                <a:cubicBezTo>
                  <a:pt x="1226936" y="1339074"/>
                  <a:pt x="1227305" y="1344796"/>
                  <a:pt x="1228966" y="1349318"/>
                </a:cubicBezTo>
                <a:cubicBezTo>
                  <a:pt x="1231735" y="1357071"/>
                  <a:pt x="1231458" y="1361777"/>
                  <a:pt x="1228043" y="1365192"/>
                </a:cubicBezTo>
                <a:cubicBezTo>
                  <a:pt x="1225551" y="1367684"/>
                  <a:pt x="1224721" y="1367961"/>
                  <a:pt x="1221398" y="1367500"/>
                </a:cubicBezTo>
                <a:cubicBezTo>
                  <a:pt x="1212077" y="1366207"/>
                  <a:pt x="1206632" y="1355686"/>
                  <a:pt x="1197402" y="1320708"/>
                </a:cubicBezTo>
                <a:lnTo>
                  <a:pt x="1194357" y="1309171"/>
                </a:lnTo>
                <a:lnTo>
                  <a:pt x="1194634" y="1279546"/>
                </a:lnTo>
                <a:cubicBezTo>
                  <a:pt x="1194911" y="1240229"/>
                  <a:pt x="1193619" y="1228508"/>
                  <a:pt x="1188912" y="1227678"/>
                </a:cubicBezTo>
                <a:cubicBezTo>
                  <a:pt x="1186143" y="1227124"/>
                  <a:pt x="1176175" y="1232661"/>
                  <a:pt x="1169992" y="1238291"/>
                </a:cubicBezTo>
                <a:cubicBezTo>
                  <a:pt x="1163070" y="1244475"/>
                  <a:pt x="1155964" y="1253888"/>
                  <a:pt x="1137967" y="1280561"/>
                </a:cubicBezTo>
                <a:cubicBezTo>
                  <a:pt x="1114986" y="1314616"/>
                  <a:pt x="1102711" y="1336766"/>
                  <a:pt x="1100496" y="1348026"/>
                </a:cubicBezTo>
                <a:cubicBezTo>
                  <a:pt x="1099942" y="1350979"/>
                  <a:pt x="1099112" y="1354025"/>
                  <a:pt x="1098558" y="1354671"/>
                </a:cubicBezTo>
                <a:cubicBezTo>
                  <a:pt x="1096251" y="1357624"/>
                  <a:pt x="1091913" y="1354671"/>
                  <a:pt x="1090898" y="1349503"/>
                </a:cubicBezTo>
                <a:lnTo>
                  <a:pt x="1090252" y="1346549"/>
                </a:lnTo>
                <a:lnTo>
                  <a:pt x="1087391" y="1349872"/>
                </a:lnTo>
                <a:cubicBezTo>
                  <a:pt x="1083976" y="1353840"/>
                  <a:pt x="1081207" y="1353656"/>
                  <a:pt x="1078992" y="1349410"/>
                </a:cubicBezTo>
                <a:cubicBezTo>
                  <a:pt x="1078346" y="1348026"/>
                  <a:pt x="1068932" y="1338428"/>
                  <a:pt x="1058227" y="1327999"/>
                </a:cubicBezTo>
                <a:cubicBezTo>
                  <a:pt x="1047428" y="1317662"/>
                  <a:pt x="1037922" y="1307787"/>
                  <a:pt x="1037000" y="1305941"/>
                </a:cubicBezTo>
                <a:cubicBezTo>
                  <a:pt x="1036169" y="1304187"/>
                  <a:pt x="1034877" y="1300588"/>
                  <a:pt x="1034231" y="1297912"/>
                </a:cubicBezTo>
                <a:cubicBezTo>
                  <a:pt x="1032846" y="1291820"/>
                  <a:pt x="1031647" y="1290805"/>
                  <a:pt x="1026201" y="1291451"/>
                </a:cubicBezTo>
                <a:cubicBezTo>
                  <a:pt x="1017526" y="1292374"/>
                  <a:pt x="1014203" y="1300219"/>
                  <a:pt x="1015034" y="1317939"/>
                </a:cubicBezTo>
                <a:cubicBezTo>
                  <a:pt x="1015496" y="1327630"/>
                  <a:pt x="1015496" y="1327630"/>
                  <a:pt x="1022510" y="1343411"/>
                </a:cubicBezTo>
                <a:cubicBezTo>
                  <a:pt x="1037000" y="1375990"/>
                  <a:pt x="1045306" y="1398417"/>
                  <a:pt x="1045306" y="1404785"/>
                </a:cubicBezTo>
                <a:cubicBezTo>
                  <a:pt x="1045306" y="1407831"/>
                  <a:pt x="1044937" y="1408569"/>
                  <a:pt x="1042906" y="1409308"/>
                </a:cubicBezTo>
                <a:cubicBezTo>
                  <a:pt x="1039584" y="1410600"/>
                  <a:pt x="1037000" y="1410415"/>
                  <a:pt x="1033400" y="1408662"/>
                </a:cubicBezTo>
                <a:close/>
                <a:moveTo>
                  <a:pt x="1087299" y="1302065"/>
                </a:moveTo>
                <a:cubicBezTo>
                  <a:pt x="1089052" y="1296158"/>
                  <a:pt x="1090529" y="1290713"/>
                  <a:pt x="1090529" y="1289975"/>
                </a:cubicBezTo>
                <a:cubicBezTo>
                  <a:pt x="1090529" y="1289144"/>
                  <a:pt x="1088960" y="1288221"/>
                  <a:pt x="1086652" y="1287667"/>
                </a:cubicBezTo>
                <a:cubicBezTo>
                  <a:pt x="1079269" y="1285729"/>
                  <a:pt x="1077054" y="1285545"/>
                  <a:pt x="1074378" y="1286560"/>
                </a:cubicBezTo>
                <a:cubicBezTo>
                  <a:pt x="1071978" y="1287483"/>
                  <a:pt x="1071886" y="1287760"/>
                  <a:pt x="1072255" y="1292005"/>
                </a:cubicBezTo>
                <a:cubicBezTo>
                  <a:pt x="1072532" y="1294405"/>
                  <a:pt x="1073639" y="1298373"/>
                  <a:pt x="1074747" y="1300680"/>
                </a:cubicBezTo>
                <a:cubicBezTo>
                  <a:pt x="1076870" y="1305110"/>
                  <a:pt x="1083053" y="1313693"/>
                  <a:pt x="1083699" y="1313140"/>
                </a:cubicBezTo>
                <a:cubicBezTo>
                  <a:pt x="1083884" y="1312863"/>
                  <a:pt x="1085453" y="1307879"/>
                  <a:pt x="1087299" y="1302065"/>
                </a:cubicBezTo>
                <a:close/>
                <a:moveTo>
                  <a:pt x="1119047" y="1242444"/>
                </a:moveTo>
                <a:cubicBezTo>
                  <a:pt x="1142304" y="1218910"/>
                  <a:pt x="1155687" y="1197221"/>
                  <a:pt x="1153933" y="1186146"/>
                </a:cubicBezTo>
                <a:cubicBezTo>
                  <a:pt x="1153195" y="1181716"/>
                  <a:pt x="1145258" y="1165658"/>
                  <a:pt x="1143781" y="1165658"/>
                </a:cubicBezTo>
                <a:cubicBezTo>
                  <a:pt x="1142027" y="1165658"/>
                  <a:pt x="1046044" y="1217802"/>
                  <a:pt x="1045952" y="1218818"/>
                </a:cubicBezTo>
                <a:cubicBezTo>
                  <a:pt x="1045767" y="1220017"/>
                  <a:pt x="1062380" y="1232754"/>
                  <a:pt x="1070963" y="1237922"/>
                </a:cubicBezTo>
                <a:cubicBezTo>
                  <a:pt x="1074931" y="1240322"/>
                  <a:pt x="1081300" y="1243644"/>
                  <a:pt x="1085084" y="1245121"/>
                </a:cubicBezTo>
                <a:cubicBezTo>
                  <a:pt x="1092098" y="1247982"/>
                  <a:pt x="1105665" y="1252320"/>
                  <a:pt x="1107972" y="1252320"/>
                </a:cubicBezTo>
                <a:cubicBezTo>
                  <a:pt x="1108710" y="1252412"/>
                  <a:pt x="1113694" y="1247982"/>
                  <a:pt x="1119047" y="1242444"/>
                </a:cubicBezTo>
                <a:close/>
                <a:moveTo>
                  <a:pt x="1054720" y="1156798"/>
                </a:moveTo>
                <a:cubicBezTo>
                  <a:pt x="1082315" y="1143785"/>
                  <a:pt x="1106218" y="1132525"/>
                  <a:pt x="1107972" y="1131694"/>
                </a:cubicBezTo>
                <a:cubicBezTo>
                  <a:pt x="1113325" y="1129018"/>
                  <a:pt x="1119877" y="1122465"/>
                  <a:pt x="1122462" y="1117112"/>
                </a:cubicBezTo>
                <a:lnTo>
                  <a:pt x="1124954" y="1111944"/>
                </a:lnTo>
                <a:lnTo>
                  <a:pt x="1124400" y="1092009"/>
                </a:lnTo>
                <a:cubicBezTo>
                  <a:pt x="1123385" y="1057400"/>
                  <a:pt x="1121262" y="1045402"/>
                  <a:pt x="1114155" y="1033311"/>
                </a:cubicBezTo>
                <a:cubicBezTo>
                  <a:pt x="1108710" y="1024267"/>
                  <a:pt x="1078808" y="969999"/>
                  <a:pt x="1063949" y="942312"/>
                </a:cubicBezTo>
                <a:cubicBezTo>
                  <a:pt x="1046782" y="910194"/>
                  <a:pt x="1042629" y="898381"/>
                  <a:pt x="1043829" y="884260"/>
                </a:cubicBezTo>
                <a:cubicBezTo>
                  <a:pt x="1045213" y="868386"/>
                  <a:pt x="1045490" y="862018"/>
                  <a:pt x="1045029" y="860634"/>
                </a:cubicBezTo>
                <a:cubicBezTo>
                  <a:pt x="1044567" y="859434"/>
                  <a:pt x="1043183" y="859711"/>
                  <a:pt x="1035892" y="862387"/>
                </a:cubicBezTo>
                <a:cubicBezTo>
                  <a:pt x="1001190" y="874939"/>
                  <a:pt x="943970" y="905672"/>
                  <a:pt x="932987" y="917670"/>
                </a:cubicBezTo>
                <a:cubicBezTo>
                  <a:pt x="920527" y="931237"/>
                  <a:pt x="915451" y="958555"/>
                  <a:pt x="919235" y="990857"/>
                </a:cubicBezTo>
                <a:cubicBezTo>
                  <a:pt x="920435" y="1000917"/>
                  <a:pt x="920712" y="1001840"/>
                  <a:pt x="943231" y="1058968"/>
                </a:cubicBezTo>
                <a:cubicBezTo>
                  <a:pt x="957721" y="1095885"/>
                  <a:pt x="970365" y="1126434"/>
                  <a:pt x="978025" y="1142954"/>
                </a:cubicBezTo>
                <a:cubicBezTo>
                  <a:pt x="990023" y="1168796"/>
                  <a:pt x="990115" y="1168888"/>
                  <a:pt x="996207" y="1174610"/>
                </a:cubicBezTo>
                <a:cubicBezTo>
                  <a:pt x="999621" y="1177748"/>
                  <a:pt x="1002852" y="1180332"/>
                  <a:pt x="1003498" y="1180424"/>
                </a:cubicBezTo>
                <a:cubicBezTo>
                  <a:pt x="1004144" y="1180424"/>
                  <a:pt x="1027124" y="1169811"/>
                  <a:pt x="1054720" y="1156798"/>
                </a:cubicBezTo>
                <a:close/>
                <a:moveTo>
                  <a:pt x="1305753" y="887398"/>
                </a:moveTo>
                <a:lnTo>
                  <a:pt x="1303169" y="876416"/>
                </a:lnTo>
                <a:lnTo>
                  <a:pt x="1293201" y="874939"/>
                </a:lnTo>
                <a:cubicBezTo>
                  <a:pt x="1283695" y="873555"/>
                  <a:pt x="1283049" y="873278"/>
                  <a:pt x="1280465" y="870232"/>
                </a:cubicBezTo>
                <a:cubicBezTo>
                  <a:pt x="1270313" y="858511"/>
                  <a:pt x="1238288" y="824825"/>
                  <a:pt x="1235150" y="822517"/>
                </a:cubicBezTo>
                <a:cubicBezTo>
                  <a:pt x="1226659" y="816426"/>
                  <a:pt x="1214938" y="813565"/>
                  <a:pt x="1198510" y="813565"/>
                </a:cubicBezTo>
                <a:lnTo>
                  <a:pt x="1186974" y="813657"/>
                </a:lnTo>
                <a:lnTo>
                  <a:pt x="1177283" y="818272"/>
                </a:lnTo>
                <a:cubicBezTo>
                  <a:pt x="1171930" y="820856"/>
                  <a:pt x="1164731" y="824640"/>
                  <a:pt x="1161132" y="826763"/>
                </a:cubicBezTo>
                <a:lnTo>
                  <a:pt x="1154764" y="830547"/>
                </a:lnTo>
                <a:lnTo>
                  <a:pt x="1163439" y="834607"/>
                </a:lnTo>
                <a:cubicBezTo>
                  <a:pt x="1168238" y="836822"/>
                  <a:pt x="1182820" y="843652"/>
                  <a:pt x="1195741" y="849743"/>
                </a:cubicBezTo>
                <a:cubicBezTo>
                  <a:pt x="1217614" y="860080"/>
                  <a:pt x="1220660" y="861187"/>
                  <a:pt x="1238195" y="865987"/>
                </a:cubicBezTo>
                <a:cubicBezTo>
                  <a:pt x="1248624" y="868848"/>
                  <a:pt x="1263206" y="872447"/>
                  <a:pt x="1270682" y="874108"/>
                </a:cubicBezTo>
                <a:lnTo>
                  <a:pt x="1284157" y="877062"/>
                </a:lnTo>
                <a:lnTo>
                  <a:pt x="1296062" y="888967"/>
                </a:lnTo>
                <a:cubicBezTo>
                  <a:pt x="1302523" y="895520"/>
                  <a:pt x="1307968" y="900319"/>
                  <a:pt x="1308060" y="899673"/>
                </a:cubicBezTo>
                <a:cubicBezTo>
                  <a:pt x="1308152" y="899027"/>
                  <a:pt x="1307137" y="893490"/>
                  <a:pt x="1305753" y="887398"/>
                </a:cubicBezTo>
                <a:close/>
              </a:path>
            </a:pathLst>
          </a:custGeom>
          <a:solidFill>
            <a:srgbClr val="66CCEE"/>
          </a:solidFill>
          <a:ln w="19050" cap="flat">
            <a:solidFill>
              <a:schemeClr val="tx1">
                <a:lumMod val="95000"/>
                <a:lumOff val="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4854B1-2B60-42D5-9912-2908D82008B3}"/>
              </a:ext>
            </a:extLst>
          </p:cNvPr>
          <p:cNvSpPr txBox="1"/>
          <p:nvPr/>
        </p:nvSpPr>
        <p:spPr>
          <a:xfrm>
            <a:off x="9570446" y="3263724"/>
            <a:ext cx="13059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Edmonton</a:t>
            </a:r>
          </a:p>
        </p:txBody>
      </p:sp>
    </p:spTree>
    <p:extLst>
      <p:ext uri="{BB962C8B-B14F-4D97-AF65-F5344CB8AC3E}">
        <p14:creationId xmlns:p14="http://schemas.microsoft.com/office/powerpoint/2010/main" val="15303189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5D5BBD-F0A5-0068-27D8-47934FBADE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0B984-4046-BE05-BDF3-657350AFF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CA" sz="4000" i="1" dirty="0"/>
              <a:t>How does temperature affect</a:t>
            </a:r>
            <a:br>
              <a:rPr lang="en-CA" sz="4000" i="1" dirty="0"/>
            </a:br>
            <a:r>
              <a:rPr lang="en-CA" sz="4000" i="1" dirty="0"/>
              <a:t>how much boreal caribou move?</a:t>
            </a:r>
            <a:br>
              <a:rPr lang="en-CA" sz="4000" i="1" dirty="0"/>
            </a:br>
            <a:endParaRPr lang="en-CA" sz="4000" i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D1ABF5-98CA-C617-390E-E773D7542C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11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7720407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A249DA-99E5-7BC1-3F40-FB13618CD0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85DEF33F-9EDD-B4F1-E4BC-F2CDE29BE9CA}"/>
              </a:ext>
            </a:extLst>
          </p:cNvPr>
          <p:cNvGrpSpPr/>
          <p:nvPr/>
        </p:nvGrpSpPr>
        <p:grpSpPr>
          <a:xfrm>
            <a:off x="1148862" y="261816"/>
            <a:ext cx="9894276" cy="6596183"/>
            <a:chOff x="1148862" y="261816"/>
            <a:chExt cx="9894276" cy="6596183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0A97BE3-0B6B-6458-8D4C-52ABC52524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8862" y="261816"/>
              <a:ext cx="9894276" cy="6596183"/>
            </a:xfrm>
            <a:prstGeom prst="rect">
              <a:avLst/>
            </a:prstGeom>
          </p:spPr>
        </p:pic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190FF17D-CDC4-653D-6331-3DA957F81BF0}"/>
                </a:ext>
              </a:extLst>
            </p:cNvPr>
            <p:cNvGrpSpPr/>
            <p:nvPr/>
          </p:nvGrpSpPr>
          <p:grpSpPr>
            <a:xfrm>
              <a:off x="1695948" y="462854"/>
              <a:ext cx="6612214" cy="6128260"/>
              <a:chOff x="1695948" y="462854"/>
              <a:chExt cx="6612214" cy="6128260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E7D5A915-2FB7-C078-46AA-E9616C822E52}"/>
                  </a:ext>
                </a:extLst>
              </p:cNvPr>
              <p:cNvGrpSpPr/>
              <p:nvPr/>
            </p:nvGrpSpPr>
            <p:grpSpPr>
              <a:xfrm>
                <a:off x="1695948" y="2823257"/>
                <a:ext cx="914400" cy="914400"/>
                <a:chOff x="1695948" y="2823257"/>
                <a:chExt cx="914400" cy="914400"/>
              </a:xfrm>
            </p:grpSpPr>
            <p:sp>
              <p:nvSpPr>
                <p:cNvPr id="14" name="Oval 13">
                  <a:extLst>
                    <a:ext uri="{FF2B5EF4-FFF2-40B4-BE49-F238E27FC236}">
                      <a16:creationId xmlns:a16="http://schemas.microsoft.com/office/drawing/2014/main" id="{6AD34D17-1346-11A1-0D1E-4A48E602ABD7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771974" y="2890039"/>
                  <a:ext cx="780836" cy="780836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pic>
              <p:nvPicPr>
                <p:cNvPr id="15" name="Graphic 14" descr="Thermometer with solid fill">
                  <a:extLst>
                    <a:ext uri="{FF2B5EF4-FFF2-40B4-BE49-F238E27FC236}">
                      <a16:creationId xmlns:a16="http://schemas.microsoft.com/office/drawing/2014/main" id="{19862A8E-2922-5574-163D-2863B71B2DC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95948" y="2823257"/>
                  <a:ext cx="914400" cy="914400"/>
                </a:xfrm>
                <a:prstGeom prst="rect">
                  <a:avLst/>
                </a:prstGeom>
              </p:spPr>
            </p:pic>
          </p:grp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B58AC617-E53C-F2E0-F94F-0103245A3843}"/>
                  </a:ext>
                </a:extLst>
              </p:cNvPr>
              <p:cNvGrpSpPr/>
              <p:nvPr/>
            </p:nvGrpSpPr>
            <p:grpSpPr>
              <a:xfrm>
                <a:off x="3942302" y="5676714"/>
                <a:ext cx="914400" cy="914400"/>
                <a:chOff x="1660269" y="5674068"/>
                <a:chExt cx="914400" cy="914400"/>
              </a:xfrm>
            </p:grpSpPr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4A945ABF-D2DD-32D4-9DFB-2DD39A7DCE31}"/>
                    </a:ext>
                  </a:extLst>
                </p:cNvPr>
                <p:cNvSpPr/>
                <p:nvPr/>
              </p:nvSpPr>
              <p:spPr>
                <a:xfrm>
                  <a:off x="1727051" y="5740850"/>
                  <a:ext cx="780836" cy="780836"/>
                </a:xfrm>
                <a:prstGeom prst="ellipse">
                  <a:avLst/>
                </a:prstGeom>
                <a:solidFill>
                  <a:srgbClr val="7F7F7F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pic>
              <p:nvPicPr>
                <p:cNvPr id="22" name="Graphic 21" descr="Clock with solid fill">
                  <a:extLst>
                    <a:ext uri="{FF2B5EF4-FFF2-40B4-BE49-F238E27FC236}">
                      <a16:creationId xmlns:a16="http://schemas.microsoft.com/office/drawing/2014/main" id="{EBAC4BBF-B820-F09C-996E-CE479F41C4F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60269" y="5674068"/>
                  <a:ext cx="914400" cy="914400"/>
                </a:xfrm>
                <a:prstGeom prst="rect">
                  <a:avLst/>
                </a:prstGeom>
              </p:spPr>
            </p:pic>
          </p:grpSp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A08E3793-6077-4125-AF68-384BA2C4D988}"/>
                  </a:ext>
                </a:extLst>
              </p:cNvPr>
              <p:cNvGrpSpPr/>
              <p:nvPr/>
            </p:nvGrpSpPr>
            <p:grpSpPr>
              <a:xfrm>
                <a:off x="7393762" y="462854"/>
                <a:ext cx="914400" cy="914400"/>
                <a:chOff x="4437146" y="936489"/>
                <a:chExt cx="914400" cy="914400"/>
              </a:xfrm>
            </p:grpSpPr>
            <p:sp>
              <p:nvSpPr>
                <p:cNvPr id="31" name="Oval 30">
                  <a:extLst>
                    <a:ext uri="{FF2B5EF4-FFF2-40B4-BE49-F238E27FC236}">
                      <a16:creationId xmlns:a16="http://schemas.microsoft.com/office/drawing/2014/main" id="{F54A53B4-B3CC-9D2D-FF1E-F1D7160C708F}"/>
                    </a:ext>
                  </a:extLst>
                </p:cNvPr>
                <p:cNvSpPr/>
                <p:nvPr/>
              </p:nvSpPr>
              <p:spPr>
                <a:xfrm>
                  <a:off x="4503928" y="1003271"/>
                  <a:ext cx="780836" cy="780836"/>
                </a:xfrm>
                <a:prstGeom prst="ellipse">
                  <a:avLst/>
                </a:prstGeom>
                <a:solidFill>
                  <a:srgbClr val="7F7F7F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pic>
              <p:nvPicPr>
                <p:cNvPr id="20" name="Graphic 19" descr="Daily calendar with solid fill">
                  <a:extLst>
                    <a:ext uri="{FF2B5EF4-FFF2-40B4-BE49-F238E27FC236}">
                      <a16:creationId xmlns:a16="http://schemas.microsoft.com/office/drawing/2014/main" id="{D8CA866F-29AA-84F5-F0DD-E6AA40FD013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437146" y="936489"/>
                  <a:ext cx="914400" cy="914400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39407A-A5AA-9028-4157-18203224A5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12</a:t>
            </a:fld>
            <a:endParaRPr lang="en-CA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9D18B3-1FEE-91D7-48D7-3A8D7635D5ED}"/>
              </a:ext>
            </a:extLst>
          </p:cNvPr>
          <p:cNvSpPr/>
          <p:nvPr/>
        </p:nvSpPr>
        <p:spPr>
          <a:xfrm rot="20324383">
            <a:off x="2301779" y="1207554"/>
            <a:ext cx="5149543" cy="114173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9FCDCDB-BD7A-F57D-3E84-90F7613995D1}"/>
              </a:ext>
            </a:extLst>
          </p:cNvPr>
          <p:cNvSpPr/>
          <p:nvPr/>
        </p:nvSpPr>
        <p:spPr>
          <a:xfrm rot="2994851">
            <a:off x="7773199" y="1913871"/>
            <a:ext cx="2600981" cy="7017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8CD5366-B0BD-2C2B-6B43-46118A24D1F4}"/>
              </a:ext>
            </a:extLst>
          </p:cNvPr>
          <p:cNvSpPr/>
          <p:nvPr/>
        </p:nvSpPr>
        <p:spPr>
          <a:xfrm>
            <a:off x="7006861" y="292003"/>
            <a:ext cx="1572584" cy="114173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5FE97B6-01E2-4B4C-6E6A-7CB70F444756}"/>
              </a:ext>
            </a:extLst>
          </p:cNvPr>
          <p:cNvSpPr/>
          <p:nvPr/>
        </p:nvSpPr>
        <p:spPr>
          <a:xfrm>
            <a:off x="3737967" y="5521299"/>
            <a:ext cx="1572584" cy="114173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C7AED47-1BC4-0AE7-328E-6895F96C77F9}"/>
              </a:ext>
            </a:extLst>
          </p:cNvPr>
          <p:cNvSpPr/>
          <p:nvPr/>
        </p:nvSpPr>
        <p:spPr>
          <a:xfrm rot="20324383">
            <a:off x="4831346" y="4749589"/>
            <a:ext cx="5149543" cy="114173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2D66188-A1FA-1FAF-58FF-EDD5F3BF1E1B}"/>
              </a:ext>
            </a:extLst>
          </p:cNvPr>
          <p:cNvSpPr/>
          <p:nvPr/>
        </p:nvSpPr>
        <p:spPr>
          <a:xfrm rot="2994851">
            <a:off x="2030790" y="4299052"/>
            <a:ext cx="2600981" cy="7017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BEF6381-C537-46EA-9BA1-3D4663859018}"/>
              </a:ext>
            </a:extLst>
          </p:cNvPr>
          <p:cNvSpPr/>
          <p:nvPr/>
        </p:nvSpPr>
        <p:spPr>
          <a:xfrm>
            <a:off x="9716588" y="3588975"/>
            <a:ext cx="791688" cy="361973"/>
          </a:xfrm>
          <a:prstGeom prst="rect">
            <a:avLst/>
          </a:prstGeom>
          <a:solidFill>
            <a:srgbClr val="FF8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30B05B-3E16-4D27-B2BC-1EF3516EAE25}"/>
              </a:ext>
            </a:extLst>
          </p:cNvPr>
          <p:cNvSpPr txBox="1"/>
          <p:nvPr/>
        </p:nvSpPr>
        <p:spPr>
          <a:xfrm>
            <a:off x="9655317" y="3566813"/>
            <a:ext cx="997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distance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816A970-09E4-1578-56D1-168BA02C7F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800" y="365125"/>
            <a:ext cx="10515600" cy="316800"/>
          </a:xfrm>
        </p:spPr>
        <p:txBody>
          <a:bodyPr>
            <a:normAutofit fontScale="90000"/>
          </a:bodyPr>
          <a:lstStyle/>
          <a:p>
            <a:r>
              <a:rPr lang="en-CA" dirty="0"/>
              <a:t>Modeling </a:t>
            </a:r>
            <a:r>
              <a:rPr lang="en-CA" i="1" dirty="0"/>
              <a:t>how much</a:t>
            </a:r>
            <a:r>
              <a:rPr lang="en-CA" dirty="0"/>
              <a:t> boreal caribou move</a:t>
            </a:r>
          </a:p>
        </p:txBody>
      </p:sp>
    </p:spTree>
    <p:extLst>
      <p:ext uri="{BB962C8B-B14F-4D97-AF65-F5344CB8AC3E}">
        <p14:creationId xmlns:p14="http://schemas.microsoft.com/office/powerpoint/2010/main" val="456099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6" grpId="0" animBg="1"/>
      <p:bldP spid="7" grpId="0" animBg="1"/>
      <p:bldP spid="9" grpId="0" animBg="1"/>
      <p:bldP spid="1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85B0EF-FD3E-71B1-2768-F34801119D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132E4E-300D-6969-D981-B7B1D9CE82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13</a:t>
            </a:fld>
            <a:endParaRPr lang="en-CA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BFD8780-B530-F3DD-17D5-D27675C47B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800" y="365125"/>
            <a:ext cx="10515600" cy="316800"/>
          </a:xfrm>
        </p:spPr>
        <p:txBody>
          <a:bodyPr>
            <a:normAutofit fontScale="90000"/>
          </a:bodyPr>
          <a:lstStyle/>
          <a:p>
            <a:r>
              <a:rPr lang="en-US" dirty="0"/>
              <a:t>Speed depends strongly on temperature</a:t>
            </a:r>
            <a:endParaRPr lang="en-CA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58CDEE-22CA-F709-09AA-376FF642FD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3992" y="941369"/>
            <a:ext cx="9144015" cy="5486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0853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DF7333-C7D3-A3EC-5964-7A5F716737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27E885-39DF-41DE-2D43-9D5D4B57A5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14</a:t>
            </a:fld>
            <a:endParaRPr lang="en-CA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F103C23-5B9E-D78B-221C-C96727C9BC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800" y="365125"/>
            <a:ext cx="10515600" cy="316800"/>
          </a:xfrm>
        </p:spPr>
        <p:txBody>
          <a:bodyPr>
            <a:normAutofit fontScale="90000"/>
          </a:bodyPr>
          <a:lstStyle/>
          <a:p>
            <a:r>
              <a:rPr lang="en-US" dirty="0"/>
              <a:t>Cannot predict well using monthly average temperature</a:t>
            </a:r>
            <a:endParaRPr lang="en-CA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F91BE7-E156-F17F-097D-3B14DA5B3E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3992" y="941369"/>
            <a:ext cx="9144015" cy="5486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5875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0AABDF-54C3-6126-4964-6685B53DD7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7AC5F4-01B0-2F50-46F4-FF88EE727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49" y="1709738"/>
            <a:ext cx="10702059" cy="2852737"/>
          </a:xfrm>
        </p:spPr>
        <p:txBody>
          <a:bodyPr/>
          <a:lstStyle/>
          <a:p>
            <a:r>
              <a:rPr lang="en-CA" dirty="0"/>
              <a:t>Temperature </a:t>
            </a:r>
            <a:r>
              <a:rPr lang="en-CA"/>
              <a:t>and habitat selection</a:t>
            </a:r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DD5480-3FD2-1B05-78FC-CAB2989A1B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15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4141218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9632B2-0D48-C1C2-1B5D-43E794E2EB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4D218D4A-6A45-7ABB-D7E3-ED71FED0EE83}"/>
              </a:ext>
            </a:extLst>
          </p:cNvPr>
          <p:cNvGrpSpPr/>
          <p:nvPr/>
        </p:nvGrpSpPr>
        <p:grpSpPr>
          <a:xfrm>
            <a:off x="1110117" y="261816"/>
            <a:ext cx="9894276" cy="6596184"/>
            <a:chOff x="1110117" y="261816"/>
            <a:chExt cx="9894276" cy="6596184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C1F8FFDB-2EB6-3731-E03D-D83BEA95F785}"/>
                </a:ext>
              </a:extLst>
            </p:cNvPr>
            <p:cNvGrpSpPr/>
            <p:nvPr/>
          </p:nvGrpSpPr>
          <p:grpSpPr>
            <a:xfrm>
              <a:off x="1110117" y="261816"/>
              <a:ext cx="9894276" cy="6596184"/>
              <a:chOff x="1110117" y="261816"/>
              <a:chExt cx="9894276" cy="6596184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B761E577-F6EB-4210-6093-61B838FD94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1110117" y="261816"/>
                <a:ext cx="9894276" cy="6596184"/>
              </a:xfrm>
              <a:prstGeom prst="rect">
                <a:avLst/>
              </a:prstGeom>
            </p:spPr>
          </p:pic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3714F3F8-B962-849C-68ED-D247B3344CD9}"/>
                  </a:ext>
                </a:extLst>
              </p:cNvPr>
              <p:cNvGrpSpPr/>
              <p:nvPr/>
            </p:nvGrpSpPr>
            <p:grpSpPr>
              <a:xfrm>
                <a:off x="2432662" y="988889"/>
                <a:ext cx="914400" cy="914400"/>
                <a:chOff x="896675" y="1014574"/>
                <a:chExt cx="914400" cy="914400"/>
              </a:xfrm>
            </p:grpSpPr>
            <p:sp>
              <p:nvSpPr>
                <p:cNvPr id="10" name="Oval 9">
                  <a:extLst>
                    <a:ext uri="{FF2B5EF4-FFF2-40B4-BE49-F238E27FC236}">
                      <a16:creationId xmlns:a16="http://schemas.microsoft.com/office/drawing/2014/main" id="{5C160C82-9B4F-B8DC-C875-0300BEF81920}"/>
                    </a:ext>
                  </a:extLst>
                </p:cNvPr>
                <p:cNvSpPr/>
                <p:nvPr/>
              </p:nvSpPr>
              <p:spPr>
                <a:xfrm>
                  <a:off x="954510" y="1081356"/>
                  <a:ext cx="780836" cy="780836"/>
                </a:xfrm>
                <a:prstGeom prst="ellipse">
                  <a:avLst/>
                </a:prstGeom>
                <a:solidFill>
                  <a:srgbClr val="7F7F7F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pic>
              <p:nvPicPr>
                <p:cNvPr id="9" name="Graphic 8" descr="Fir tree with solid fill">
                  <a:extLst>
                    <a:ext uri="{FF2B5EF4-FFF2-40B4-BE49-F238E27FC236}">
                      <a16:creationId xmlns:a16="http://schemas.microsoft.com/office/drawing/2014/main" id="{0128B94C-2FCA-7D44-162B-0BF62E5B5AA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96675" y="1014574"/>
                  <a:ext cx="914400" cy="914400"/>
                </a:xfrm>
                <a:prstGeom prst="rect">
                  <a:avLst/>
                </a:prstGeom>
              </p:spPr>
            </p:pic>
          </p:grp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87209FB9-B932-01EC-BE5C-14C927F47A6A}"/>
                  </a:ext>
                </a:extLst>
              </p:cNvPr>
              <p:cNvGrpSpPr/>
              <p:nvPr/>
            </p:nvGrpSpPr>
            <p:grpSpPr>
              <a:xfrm>
                <a:off x="8817936" y="5139647"/>
                <a:ext cx="914400" cy="914400"/>
                <a:chOff x="361079" y="1051968"/>
                <a:chExt cx="914400" cy="914400"/>
              </a:xfrm>
            </p:grpSpPr>
            <p:sp>
              <p:nvSpPr>
                <p:cNvPr id="13" name="Oval 12">
                  <a:extLst>
                    <a:ext uri="{FF2B5EF4-FFF2-40B4-BE49-F238E27FC236}">
                      <a16:creationId xmlns:a16="http://schemas.microsoft.com/office/drawing/2014/main" id="{C2F29FF6-673D-A22B-2C13-BCFA8CD023F3}"/>
                    </a:ext>
                  </a:extLst>
                </p:cNvPr>
                <p:cNvSpPr/>
                <p:nvPr/>
              </p:nvSpPr>
              <p:spPr>
                <a:xfrm>
                  <a:off x="439435" y="1122453"/>
                  <a:ext cx="780836" cy="780836"/>
                </a:xfrm>
                <a:prstGeom prst="ellipse">
                  <a:avLst/>
                </a:prstGeom>
                <a:solidFill>
                  <a:srgbClr val="7F7F7F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pic>
              <p:nvPicPr>
                <p:cNvPr id="16" name="Graphic 15" descr="Water with solid fill">
                  <a:extLst>
                    <a:ext uri="{FF2B5EF4-FFF2-40B4-BE49-F238E27FC236}">
                      <a16:creationId xmlns:a16="http://schemas.microsoft.com/office/drawing/2014/main" id="{09DFAC22-776A-9E0E-37E5-E3DC0E0390E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61079" y="1051968"/>
                  <a:ext cx="914400" cy="914400"/>
                </a:xfrm>
                <a:prstGeom prst="rect">
                  <a:avLst/>
                </a:prstGeom>
              </p:spPr>
            </p:pic>
          </p:grp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7DDC711F-29EB-D38D-385B-FD642E0E5EF6}"/>
                  </a:ext>
                </a:extLst>
              </p:cNvPr>
              <p:cNvGrpSpPr/>
              <p:nvPr/>
            </p:nvGrpSpPr>
            <p:grpSpPr>
              <a:xfrm>
                <a:off x="5592083" y="3019991"/>
                <a:ext cx="986930" cy="986930"/>
                <a:chOff x="1888241" y="2565665"/>
                <a:chExt cx="986930" cy="986930"/>
              </a:xfrm>
            </p:grpSpPr>
            <p:sp>
              <p:nvSpPr>
                <p:cNvPr id="19" name="Oval 18">
                  <a:extLst>
                    <a:ext uri="{FF2B5EF4-FFF2-40B4-BE49-F238E27FC236}">
                      <a16:creationId xmlns:a16="http://schemas.microsoft.com/office/drawing/2014/main" id="{7ECECB11-5456-D7A8-4B8E-B3640ED99453}"/>
                    </a:ext>
                  </a:extLst>
                </p:cNvPr>
                <p:cNvSpPr/>
                <p:nvPr/>
              </p:nvSpPr>
              <p:spPr>
                <a:xfrm>
                  <a:off x="1888241" y="2565665"/>
                  <a:ext cx="986930" cy="986930"/>
                </a:xfrm>
                <a:prstGeom prst="ellipse">
                  <a:avLst/>
                </a:prstGeom>
                <a:solidFill>
                  <a:srgbClr val="7F7F7F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pic>
              <p:nvPicPr>
                <p:cNvPr id="18" name="Graphic 17" descr="Mountains with solid fill">
                  <a:extLst>
                    <a:ext uri="{FF2B5EF4-FFF2-40B4-BE49-F238E27FC236}">
                      <a16:creationId xmlns:a16="http://schemas.microsoft.com/office/drawing/2014/main" id="{7D69A3BE-5B6A-E42C-7119-3933D46F61E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934958" y="2581382"/>
                  <a:ext cx="914400" cy="91440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3CC91BE6-1169-8337-FED9-74149FD7D8F9}"/>
                </a:ext>
              </a:extLst>
            </p:cNvPr>
            <p:cNvGrpSpPr/>
            <p:nvPr/>
          </p:nvGrpSpPr>
          <p:grpSpPr>
            <a:xfrm>
              <a:off x="1651025" y="5674068"/>
              <a:ext cx="914400" cy="914400"/>
              <a:chOff x="-96752" y="4138903"/>
              <a:chExt cx="914400" cy="914400"/>
            </a:xfrm>
          </p:grpSpPr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94F5D855-0CE2-DB53-E6A0-2C2273C9D521}"/>
                  </a:ext>
                </a:extLst>
              </p:cNvPr>
              <p:cNvSpPr/>
              <p:nvPr/>
            </p:nvSpPr>
            <p:spPr>
              <a:xfrm>
                <a:off x="-20726" y="4205685"/>
                <a:ext cx="780836" cy="78083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pic>
            <p:nvPicPr>
              <p:cNvPr id="25" name="Graphic 24" descr="Thermometer with solid fill">
                <a:extLst>
                  <a:ext uri="{FF2B5EF4-FFF2-40B4-BE49-F238E27FC236}">
                    <a16:creationId xmlns:a16="http://schemas.microsoft.com/office/drawing/2014/main" id="{00E921D9-4C0B-E271-F9CF-1F9D9B1FF3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-96752" y="4138903"/>
                <a:ext cx="914400" cy="914400"/>
              </a:xfrm>
              <a:prstGeom prst="rect">
                <a:avLst/>
              </a:prstGeom>
            </p:spPr>
          </p:pic>
        </p:grp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207716-E1F5-5ED6-9717-D8425493E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16</a:t>
            </a:fld>
            <a:endParaRPr lang="en-CA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4D8170A-0FBD-0E29-AAA2-B2327D99D8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800" y="365125"/>
            <a:ext cx="10515600" cy="316800"/>
          </a:xfrm>
        </p:spPr>
        <p:txBody>
          <a:bodyPr>
            <a:normAutofit fontScale="90000"/>
          </a:bodyPr>
          <a:lstStyle/>
          <a:p>
            <a:r>
              <a:rPr lang="en-CA" dirty="0"/>
              <a:t>Modeling </a:t>
            </a:r>
            <a:r>
              <a:rPr lang="en-CA" i="1" dirty="0"/>
              <a:t>where</a:t>
            </a:r>
            <a:r>
              <a:rPr lang="en-CA" dirty="0"/>
              <a:t> boreal caribou move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F9E4580-6D3D-CB86-49D5-4D165EAD3AF0}"/>
              </a:ext>
            </a:extLst>
          </p:cNvPr>
          <p:cNvSpPr/>
          <p:nvPr/>
        </p:nvSpPr>
        <p:spPr>
          <a:xfrm rot="587368">
            <a:off x="1167950" y="1895306"/>
            <a:ext cx="2296274" cy="49792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A81FCF-B3C2-EF73-213F-7B373DE151AE}"/>
              </a:ext>
            </a:extLst>
          </p:cNvPr>
          <p:cNvSpPr/>
          <p:nvPr/>
        </p:nvSpPr>
        <p:spPr>
          <a:xfrm rot="3234325">
            <a:off x="2333634" y="2547282"/>
            <a:ext cx="2296274" cy="49792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AE43D1E-F893-B272-24CE-13C3B597E023}"/>
              </a:ext>
            </a:extLst>
          </p:cNvPr>
          <p:cNvSpPr/>
          <p:nvPr/>
        </p:nvSpPr>
        <p:spPr>
          <a:xfrm rot="5145359">
            <a:off x="5152127" y="3564411"/>
            <a:ext cx="2296274" cy="49792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76172D6-FEDD-4F49-BB46-3484EF83AC9B}"/>
              </a:ext>
            </a:extLst>
          </p:cNvPr>
          <p:cNvGrpSpPr/>
          <p:nvPr/>
        </p:nvGrpSpPr>
        <p:grpSpPr>
          <a:xfrm>
            <a:off x="9677128" y="523525"/>
            <a:ext cx="812742" cy="737090"/>
            <a:chOff x="9677128" y="523525"/>
            <a:chExt cx="812742" cy="737090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7B4E7B9F-A1A6-49F6-BD73-6EEA128D57D1}"/>
                </a:ext>
              </a:extLst>
            </p:cNvPr>
            <p:cNvSpPr/>
            <p:nvPr/>
          </p:nvSpPr>
          <p:spPr>
            <a:xfrm>
              <a:off x="9677128" y="785234"/>
              <a:ext cx="812742" cy="270437"/>
            </a:xfrm>
            <a:prstGeom prst="rect">
              <a:avLst/>
            </a:prstGeom>
            <a:solidFill>
              <a:srgbClr val="FF8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Graphic 11">
              <a:extLst>
                <a:ext uri="{FF2B5EF4-FFF2-40B4-BE49-F238E27FC236}">
                  <a16:creationId xmlns:a16="http://schemas.microsoft.com/office/drawing/2014/main" id="{33B30512-9A85-495F-AAC5-93F25F6F35B4}"/>
                </a:ext>
              </a:extLst>
            </p:cNvPr>
            <p:cNvSpPr/>
            <p:nvPr/>
          </p:nvSpPr>
          <p:spPr>
            <a:xfrm flipV="1">
              <a:off x="9766186" y="523525"/>
              <a:ext cx="634626" cy="737090"/>
            </a:xfrm>
            <a:custGeom>
              <a:avLst/>
              <a:gdLst>
                <a:gd name="connsiteX0" fmla="*/ 1033400 w 1417692"/>
                <a:gd name="connsiteY0" fmla="*/ 1408662 h 1417062"/>
                <a:gd name="connsiteX1" fmla="*/ 1011896 w 1417692"/>
                <a:gd name="connsiteY1" fmla="*/ 1386788 h 1417062"/>
                <a:gd name="connsiteX2" fmla="*/ 992238 w 1417692"/>
                <a:gd name="connsiteY2" fmla="*/ 1348395 h 1417062"/>
                <a:gd name="connsiteX3" fmla="*/ 955506 w 1417692"/>
                <a:gd name="connsiteY3" fmla="*/ 1258411 h 1417062"/>
                <a:gd name="connsiteX4" fmla="*/ 935479 w 1417692"/>
                <a:gd name="connsiteY4" fmla="*/ 1273270 h 1417062"/>
                <a:gd name="connsiteX5" fmla="*/ 932987 w 1417692"/>
                <a:gd name="connsiteY5" fmla="*/ 1286652 h 1417062"/>
                <a:gd name="connsiteX6" fmla="*/ 942954 w 1417692"/>
                <a:gd name="connsiteY6" fmla="*/ 1317939 h 1417062"/>
                <a:gd name="connsiteX7" fmla="*/ 950799 w 1417692"/>
                <a:gd name="connsiteY7" fmla="*/ 1343319 h 1417062"/>
                <a:gd name="connsiteX8" fmla="*/ 936494 w 1417692"/>
                <a:gd name="connsiteY8" fmla="*/ 1345165 h 1417062"/>
                <a:gd name="connsiteX9" fmla="*/ 906315 w 1417692"/>
                <a:gd name="connsiteY9" fmla="*/ 1308710 h 1417062"/>
                <a:gd name="connsiteX10" fmla="*/ 911114 w 1417692"/>
                <a:gd name="connsiteY10" fmla="*/ 1252596 h 1417062"/>
                <a:gd name="connsiteX11" fmla="*/ 916836 w 1417692"/>
                <a:gd name="connsiteY11" fmla="*/ 1197406 h 1417062"/>
                <a:gd name="connsiteX12" fmla="*/ 892102 w 1417692"/>
                <a:gd name="connsiteY12" fmla="*/ 1198975 h 1417062"/>
                <a:gd name="connsiteX13" fmla="*/ 862568 w 1417692"/>
                <a:gd name="connsiteY13" fmla="*/ 1229154 h 1417062"/>
                <a:gd name="connsiteX14" fmla="*/ 844756 w 1417692"/>
                <a:gd name="connsiteY14" fmla="*/ 1255919 h 1417062"/>
                <a:gd name="connsiteX15" fmla="*/ 826575 w 1417692"/>
                <a:gd name="connsiteY15" fmla="*/ 1288867 h 1417062"/>
                <a:gd name="connsiteX16" fmla="*/ 828051 w 1417692"/>
                <a:gd name="connsiteY16" fmla="*/ 1296620 h 1417062"/>
                <a:gd name="connsiteX17" fmla="*/ 822514 w 1417692"/>
                <a:gd name="connsiteY17" fmla="*/ 1304833 h 1417062"/>
                <a:gd name="connsiteX18" fmla="*/ 813192 w 1417692"/>
                <a:gd name="connsiteY18" fmla="*/ 1297266 h 1417062"/>
                <a:gd name="connsiteX19" fmla="*/ 808116 w 1417692"/>
                <a:gd name="connsiteY19" fmla="*/ 1276408 h 1417062"/>
                <a:gd name="connsiteX20" fmla="*/ 823344 w 1417692"/>
                <a:gd name="connsiteY20" fmla="*/ 1233215 h 1417062"/>
                <a:gd name="connsiteX21" fmla="*/ 854631 w 1417692"/>
                <a:gd name="connsiteY21" fmla="*/ 1186146 h 1417062"/>
                <a:gd name="connsiteX22" fmla="*/ 870505 w 1417692"/>
                <a:gd name="connsiteY22" fmla="*/ 1172580 h 1417062"/>
                <a:gd name="connsiteX23" fmla="*/ 896439 w 1417692"/>
                <a:gd name="connsiteY23" fmla="*/ 1137693 h 1417062"/>
                <a:gd name="connsiteX24" fmla="*/ 884257 w 1417692"/>
                <a:gd name="connsiteY24" fmla="*/ 1065060 h 1417062"/>
                <a:gd name="connsiteX25" fmla="*/ 870044 w 1417692"/>
                <a:gd name="connsiteY25" fmla="*/ 1009592 h 1417062"/>
                <a:gd name="connsiteX26" fmla="*/ 868106 w 1417692"/>
                <a:gd name="connsiteY26" fmla="*/ 971845 h 1417062"/>
                <a:gd name="connsiteX27" fmla="*/ 913513 w 1417692"/>
                <a:gd name="connsiteY27" fmla="*/ 872908 h 1417062"/>
                <a:gd name="connsiteX28" fmla="*/ 907791 w 1417692"/>
                <a:gd name="connsiteY28" fmla="*/ 868940 h 1417062"/>
                <a:gd name="connsiteX29" fmla="*/ 895055 w 1417692"/>
                <a:gd name="connsiteY29" fmla="*/ 861372 h 1417062"/>
                <a:gd name="connsiteX30" fmla="*/ 894686 w 1417692"/>
                <a:gd name="connsiteY30" fmla="*/ 851774 h 1417062"/>
                <a:gd name="connsiteX31" fmla="*/ 938893 w 1417692"/>
                <a:gd name="connsiteY31" fmla="*/ 837192 h 1417062"/>
                <a:gd name="connsiteX32" fmla="*/ 958736 w 1417692"/>
                <a:gd name="connsiteY32" fmla="*/ 832946 h 1417062"/>
                <a:gd name="connsiteX33" fmla="*/ 969442 w 1417692"/>
                <a:gd name="connsiteY33" fmla="*/ 831193 h 1417062"/>
                <a:gd name="connsiteX34" fmla="*/ 965289 w 1417692"/>
                <a:gd name="connsiteY34" fmla="*/ 830177 h 1417062"/>
                <a:gd name="connsiteX35" fmla="*/ 952645 w 1417692"/>
                <a:gd name="connsiteY35" fmla="*/ 826670 h 1417062"/>
                <a:gd name="connsiteX36" fmla="*/ 959475 w 1417692"/>
                <a:gd name="connsiteY36" fmla="*/ 817257 h 1417062"/>
                <a:gd name="connsiteX37" fmla="*/ 964551 w 1417692"/>
                <a:gd name="connsiteY37" fmla="*/ 814119 h 1417062"/>
                <a:gd name="connsiteX38" fmla="*/ 990854 w 1417692"/>
                <a:gd name="connsiteY38" fmla="*/ 816334 h 1417062"/>
                <a:gd name="connsiteX39" fmla="*/ 1021033 w 1417692"/>
                <a:gd name="connsiteY39" fmla="*/ 818641 h 1417062"/>
                <a:gd name="connsiteX40" fmla="*/ 1044567 w 1417692"/>
                <a:gd name="connsiteY40" fmla="*/ 810704 h 1417062"/>
                <a:gd name="connsiteX41" fmla="*/ 1064872 w 1417692"/>
                <a:gd name="connsiteY41" fmla="*/ 802121 h 1417062"/>
                <a:gd name="connsiteX42" fmla="*/ 1063580 w 1417692"/>
                <a:gd name="connsiteY42" fmla="*/ 756344 h 1417062"/>
                <a:gd name="connsiteX43" fmla="*/ 1033308 w 1417692"/>
                <a:gd name="connsiteY43" fmla="*/ 753114 h 1417062"/>
                <a:gd name="connsiteX44" fmla="*/ 989377 w 1417692"/>
                <a:gd name="connsiteY44" fmla="*/ 746100 h 1417062"/>
                <a:gd name="connsiteX45" fmla="*/ 941847 w 1417692"/>
                <a:gd name="connsiteY45" fmla="*/ 737886 h 1417062"/>
                <a:gd name="connsiteX46" fmla="*/ 929295 w 1417692"/>
                <a:gd name="connsiteY46" fmla="*/ 737886 h 1417062"/>
                <a:gd name="connsiteX47" fmla="*/ 894778 w 1417692"/>
                <a:gd name="connsiteY47" fmla="*/ 755144 h 1417062"/>
                <a:gd name="connsiteX48" fmla="*/ 767231 w 1417692"/>
                <a:gd name="connsiteY48" fmla="*/ 791876 h 1417062"/>
                <a:gd name="connsiteX49" fmla="*/ 721362 w 1417692"/>
                <a:gd name="connsiteY49" fmla="*/ 787723 h 1417062"/>
                <a:gd name="connsiteX50" fmla="*/ 678446 w 1417692"/>
                <a:gd name="connsiteY50" fmla="*/ 783570 h 1417062"/>
                <a:gd name="connsiteX51" fmla="*/ 553391 w 1417692"/>
                <a:gd name="connsiteY51" fmla="*/ 787446 h 1417062"/>
                <a:gd name="connsiteX52" fmla="*/ 435719 w 1417692"/>
                <a:gd name="connsiteY52" fmla="*/ 790492 h 1417062"/>
                <a:gd name="connsiteX53" fmla="*/ 368346 w 1417692"/>
                <a:gd name="connsiteY53" fmla="*/ 790492 h 1417062"/>
                <a:gd name="connsiteX54" fmla="*/ 350811 w 1417692"/>
                <a:gd name="connsiteY54" fmla="*/ 793999 h 1417062"/>
                <a:gd name="connsiteX55" fmla="*/ 246798 w 1417692"/>
                <a:gd name="connsiteY55" fmla="*/ 798706 h 1417062"/>
                <a:gd name="connsiteX56" fmla="*/ 172873 w 1417692"/>
                <a:gd name="connsiteY56" fmla="*/ 780432 h 1417062"/>
                <a:gd name="connsiteX57" fmla="*/ 164751 w 1417692"/>
                <a:gd name="connsiteY57" fmla="*/ 778217 h 1417062"/>
                <a:gd name="connsiteX58" fmla="*/ 155153 w 1417692"/>
                <a:gd name="connsiteY58" fmla="*/ 781817 h 1417062"/>
                <a:gd name="connsiteX59" fmla="*/ 118236 w 1417692"/>
                <a:gd name="connsiteY59" fmla="*/ 790492 h 1417062"/>
                <a:gd name="connsiteX60" fmla="*/ 91748 w 1417692"/>
                <a:gd name="connsiteY60" fmla="*/ 779602 h 1417062"/>
                <a:gd name="connsiteX61" fmla="*/ 57323 w 1417692"/>
                <a:gd name="connsiteY61" fmla="*/ 748130 h 1417062"/>
                <a:gd name="connsiteX62" fmla="*/ 55478 w 1417692"/>
                <a:gd name="connsiteY62" fmla="*/ 736594 h 1417062"/>
                <a:gd name="connsiteX63" fmla="*/ 66553 w 1417692"/>
                <a:gd name="connsiteY63" fmla="*/ 737793 h 1417062"/>
                <a:gd name="connsiteX64" fmla="*/ 80489 w 1417692"/>
                <a:gd name="connsiteY64" fmla="*/ 734840 h 1417062"/>
                <a:gd name="connsiteX65" fmla="*/ 91471 w 1417692"/>
                <a:gd name="connsiteY65" fmla="*/ 712875 h 1417062"/>
                <a:gd name="connsiteX66" fmla="*/ 97193 w 1417692"/>
                <a:gd name="connsiteY66" fmla="*/ 704568 h 1417062"/>
                <a:gd name="connsiteX67" fmla="*/ 94148 w 1417692"/>
                <a:gd name="connsiteY67" fmla="*/ 701246 h 1417062"/>
                <a:gd name="connsiteX68" fmla="*/ 103469 w 1417692"/>
                <a:gd name="connsiteY68" fmla="*/ 610523 h 1417062"/>
                <a:gd name="connsiteX69" fmla="*/ 121466 w 1417692"/>
                <a:gd name="connsiteY69" fmla="*/ 539182 h 1417062"/>
                <a:gd name="connsiteX70" fmla="*/ 120082 w 1417692"/>
                <a:gd name="connsiteY70" fmla="*/ 489344 h 1417062"/>
                <a:gd name="connsiteX71" fmla="*/ 39142 w 1417692"/>
                <a:gd name="connsiteY71" fmla="*/ 384039 h 1417062"/>
                <a:gd name="connsiteX72" fmla="*/ 26037 w 1417692"/>
                <a:gd name="connsiteY72" fmla="*/ 365950 h 1417062"/>
                <a:gd name="connsiteX73" fmla="*/ 20868 w 1417692"/>
                <a:gd name="connsiteY73" fmla="*/ 294147 h 1417062"/>
                <a:gd name="connsiteX74" fmla="*/ 16161 w 1417692"/>
                <a:gd name="connsiteY74" fmla="*/ 225944 h 1417062"/>
                <a:gd name="connsiteX75" fmla="*/ 4625 w 1417692"/>
                <a:gd name="connsiteY75" fmla="*/ 152572 h 1417062"/>
                <a:gd name="connsiteX76" fmla="*/ -6912 w 1417692"/>
                <a:gd name="connsiteY76" fmla="*/ 79200 h 1417062"/>
                <a:gd name="connsiteX77" fmla="*/ -5896 w 1417692"/>
                <a:gd name="connsiteY77" fmla="*/ 70248 h 1417062"/>
                <a:gd name="connsiteX78" fmla="*/ -5066 w 1417692"/>
                <a:gd name="connsiteY78" fmla="*/ 46713 h 1417062"/>
                <a:gd name="connsiteX79" fmla="*/ -5158 w 1417692"/>
                <a:gd name="connsiteY79" fmla="*/ 32039 h 1417062"/>
                <a:gd name="connsiteX80" fmla="*/ 34712 w 1417692"/>
                <a:gd name="connsiteY80" fmla="*/ 21518 h 1417062"/>
                <a:gd name="connsiteX81" fmla="*/ 75413 w 1417692"/>
                <a:gd name="connsiteY81" fmla="*/ 11643 h 1417062"/>
                <a:gd name="connsiteX82" fmla="*/ 78735 w 1417692"/>
                <a:gd name="connsiteY82" fmla="*/ 16442 h 1417062"/>
                <a:gd name="connsiteX83" fmla="*/ 81319 w 1417692"/>
                <a:gd name="connsiteY83" fmla="*/ 26778 h 1417062"/>
                <a:gd name="connsiteX84" fmla="*/ 71075 w 1417692"/>
                <a:gd name="connsiteY84" fmla="*/ 48006 h 1417062"/>
                <a:gd name="connsiteX85" fmla="*/ 61753 w 1417692"/>
                <a:gd name="connsiteY85" fmla="*/ 60465 h 1417062"/>
                <a:gd name="connsiteX86" fmla="*/ 58800 w 1417692"/>
                <a:gd name="connsiteY86" fmla="*/ 65079 h 1417062"/>
                <a:gd name="connsiteX87" fmla="*/ 60554 w 1417692"/>
                <a:gd name="connsiteY87" fmla="*/ 136606 h 1417062"/>
                <a:gd name="connsiteX88" fmla="*/ 62769 w 1417692"/>
                <a:gd name="connsiteY88" fmla="*/ 221514 h 1417062"/>
                <a:gd name="connsiteX89" fmla="*/ 82704 w 1417692"/>
                <a:gd name="connsiteY89" fmla="*/ 300423 h 1417062"/>
                <a:gd name="connsiteX90" fmla="*/ 110391 w 1417692"/>
                <a:gd name="connsiteY90" fmla="*/ 333833 h 1417062"/>
                <a:gd name="connsiteX91" fmla="*/ 191146 w 1417692"/>
                <a:gd name="connsiteY91" fmla="*/ 403236 h 1417062"/>
                <a:gd name="connsiteX92" fmla="*/ 174349 w 1417692"/>
                <a:gd name="connsiteY92" fmla="*/ 379794 h 1417062"/>
                <a:gd name="connsiteX93" fmla="*/ 154599 w 1417692"/>
                <a:gd name="connsiteY93" fmla="*/ 355891 h 1417062"/>
                <a:gd name="connsiteX94" fmla="*/ 141770 w 1417692"/>
                <a:gd name="connsiteY94" fmla="*/ 328572 h 1417062"/>
                <a:gd name="connsiteX95" fmla="*/ 178133 w 1417692"/>
                <a:gd name="connsiteY95" fmla="*/ 284734 h 1417062"/>
                <a:gd name="connsiteX96" fmla="*/ 208313 w 1417692"/>
                <a:gd name="connsiteY96" fmla="*/ 253354 h 1417062"/>
                <a:gd name="connsiteX97" fmla="*/ 214773 w 1417692"/>
                <a:gd name="connsiteY97" fmla="*/ 243202 h 1417062"/>
                <a:gd name="connsiteX98" fmla="*/ 284176 w 1417692"/>
                <a:gd name="connsiteY98" fmla="*/ 154141 h 1417062"/>
                <a:gd name="connsiteX99" fmla="*/ 304850 w 1417692"/>
                <a:gd name="connsiteY99" fmla="*/ 129130 h 1417062"/>
                <a:gd name="connsiteX100" fmla="*/ 305219 w 1417692"/>
                <a:gd name="connsiteY100" fmla="*/ 112056 h 1417062"/>
                <a:gd name="connsiteX101" fmla="*/ 304388 w 1417692"/>
                <a:gd name="connsiteY101" fmla="*/ 96459 h 1417062"/>
                <a:gd name="connsiteX102" fmla="*/ 317032 w 1417692"/>
                <a:gd name="connsiteY102" fmla="*/ 83538 h 1417062"/>
                <a:gd name="connsiteX103" fmla="*/ 329768 w 1417692"/>
                <a:gd name="connsiteY103" fmla="*/ 70617 h 1417062"/>
                <a:gd name="connsiteX104" fmla="*/ 330876 w 1417692"/>
                <a:gd name="connsiteY104" fmla="*/ 63695 h 1417062"/>
                <a:gd name="connsiteX105" fmla="*/ 337613 w 1417692"/>
                <a:gd name="connsiteY105" fmla="*/ 46344 h 1417062"/>
                <a:gd name="connsiteX106" fmla="*/ 344351 w 1417692"/>
                <a:gd name="connsiteY106" fmla="*/ 35362 h 1417062"/>
                <a:gd name="connsiteX107" fmla="*/ 399172 w 1417692"/>
                <a:gd name="connsiteY107" fmla="*/ 37484 h 1417062"/>
                <a:gd name="connsiteX108" fmla="*/ 397880 w 1417692"/>
                <a:gd name="connsiteY108" fmla="*/ 49390 h 1417062"/>
                <a:gd name="connsiteX109" fmla="*/ 388005 w 1417692"/>
                <a:gd name="connsiteY109" fmla="*/ 61111 h 1417062"/>
                <a:gd name="connsiteX110" fmla="*/ 379883 w 1417692"/>
                <a:gd name="connsiteY110" fmla="*/ 69233 h 1417062"/>
                <a:gd name="connsiteX111" fmla="*/ 378498 w 1417692"/>
                <a:gd name="connsiteY111" fmla="*/ 82246 h 1417062"/>
                <a:gd name="connsiteX112" fmla="*/ 377114 w 1417692"/>
                <a:gd name="connsiteY112" fmla="*/ 96828 h 1417062"/>
                <a:gd name="connsiteX113" fmla="*/ 372961 w 1417692"/>
                <a:gd name="connsiteY113" fmla="*/ 104119 h 1417062"/>
                <a:gd name="connsiteX114" fmla="*/ 368808 w 1417692"/>
                <a:gd name="connsiteY114" fmla="*/ 109841 h 1417062"/>
                <a:gd name="connsiteX115" fmla="*/ 367885 w 1417692"/>
                <a:gd name="connsiteY115" fmla="*/ 123316 h 1417062"/>
                <a:gd name="connsiteX116" fmla="*/ 366870 w 1417692"/>
                <a:gd name="connsiteY116" fmla="*/ 136790 h 1417062"/>
                <a:gd name="connsiteX117" fmla="*/ 306234 w 1417692"/>
                <a:gd name="connsiteY117" fmla="*/ 210808 h 1417062"/>
                <a:gd name="connsiteX118" fmla="*/ 243199 w 1417692"/>
                <a:gd name="connsiteY118" fmla="*/ 286303 h 1417062"/>
                <a:gd name="connsiteX119" fmla="*/ 235723 w 1417692"/>
                <a:gd name="connsiteY119" fmla="*/ 304392 h 1417062"/>
                <a:gd name="connsiteX120" fmla="*/ 236185 w 1417692"/>
                <a:gd name="connsiteY120" fmla="*/ 320266 h 1417062"/>
                <a:gd name="connsiteX121" fmla="*/ 251597 w 1417692"/>
                <a:gd name="connsiteY121" fmla="*/ 347031 h 1417062"/>
                <a:gd name="connsiteX122" fmla="*/ 290729 w 1417692"/>
                <a:gd name="connsiteY122" fmla="*/ 388377 h 1417062"/>
                <a:gd name="connsiteX123" fmla="*/ 321739 w 1417692"/>
                <a:gd name="connsiteY123" fmla="*/ 420864 h 1417062"/>
                <a:gd name="connsiteX124" fmla="*/ 336598 w 1417692"/>
                <a:gd name="connsiteY124" fmla="*/ 414034 h 1417062"/>
                <a:gd name="connsiteX125" fmla="*/ 435719 w 1417692"/>
                <a:gd name="connsiteY125" fmla="*/ 380532 h 1417062"/>
                <a:gd name="connsiteX126" fmla="*/ 518782 w 1417692"/>
                <a:gd name="connsiteY126" fmla="*/ 380532 h 1417062"/>
                <a:gd name="connsiteX127" fmla="*/ 598153 w 1417692"/>
                <a:gd name="connsiteY127" fmla="*/ 390869 h 1417062"/>
                <a:gd name="connsiteX128" fmla="*/ 628978 w 1417692"/>
                <a:gd name="connsiteY128" fmla="*/ 394745 h 1417062"/>
                <a:gd name="connsiteX129" fmla="*/ 638853 w 1417692"/>
                <a:gd name="connsiteY129" fmla="*/ 393546 h 1417062"/>
                <a:gd name="connsiteX130" fmla="*/ 619011 w 1417692"/>
                <a:gd name="connsiteY130" fmla="*/ 318420 h 1417062"/>
                <a:gd name="connsiteX131" fmla="*/ 594830 w 1417692"/>
                <a:gd name="connsiteY131" fmla="*/ 217545 h 1417062"/>
                <a:gd name="connsiteX132" fmla="*/ 582555 w 1417692"/>
                <a:gd name="connsiteY132" fmla="*/ 195857 h 1417062"/>
                <a:gd name="connsiteX133" fmla="*/ 533548 w 1417692"/>
                <a:gd name="connsiteY133" fmla="*/ 129222 h 1417062"/>
                <a:gd name="connsiteX134" fmla="*/ 501062 w 1417692"/>
                <a:gd name="connsiteY134" fmla="*/ 86122 h 1417062"/>
                <a:gd name="connsiteX135" fmla="*/ 492479 w 1417692"/>
                <a:gd name="connsiteY135" fmla="*/ 75878 h 1417062"/>
                <a:gd name="connsiteX136" fmla="*/ 492479 w 1417692"/>
                <a:gd name="connsiteY136" fmla="*/ 65633 h 1417062"/>
                <a:gd name="connsiteX137" fmla="*/ 492479 w 1417692"/>
                <a:gd name="connsiteY137" fmla="*/ 55389 h 1417062"/>
                <a:gd name="connsiteX138" fmla="*/ 483711 w 1417692"/>
                <a:gd name="connsiteY138" fmla="*/ 37207 h 1417062"/>
                <a:gd name="connsiteX139" fmla="*/ 474943 w 1417692"/>
                <a:gd name="connsiteY139" fmla="*/ 17918 h 1417062"/>
                <a:gd name="connsiteX140" fmla="*/ 479373 w 1417692"/>
                <a:gd name="connsiteY140" fmla="*/ 16349 h 1417062"/>
                <a:gd name="connsiteX141" fmla="*/ 516844 w 1417692"/>
                <a:gd name="connsiteY141" fmla="*/ 11181 h 1417062"/>
                <a:gd name="connsiteX142" fmla="*/ 551545 w 1417692"/>
                <a:gd name="connsiteY142" fmla="*/ 6474 h 1417062"/>
                <a:gd name="connsiteX143" fmla="*/ 548131 w 1417692"/>
                <a:gd name="connsiteY143" fmla="*/ 22256 h 1417062"/>
                <a:gd name="connsiteX144" fmla="*/ 543516 w 1417692"/>
                <a:gd name="connsiteY144" fmla="*/ 38407 h 1417062"/>
                <a:gd name="connsiteX145" fmla="*/ 547669 w 1417692"/>
                <a:gd name="connsiteY145" fmla="*/ 35915 h 1417062"/>
                <a:gd name="connsiteX146" fmla="*/ 552284 w 1417692"/>
                <a:gd name="connsiteY146" fmla="*/ 33608 h 1417062"/>
                <a:gd name="connsiteX147" fmla="*/ 553760 w 1417692"/>
                <a:gd name="connsiteY147" fmla="*/ 39422 h 1417062"/>
                <a:gd name="connsiteX148" fmla="*/ 573142 w 1417692"/>
                <a:gd name="connsiteY148" fmla="*/ 105134 h 1417062"/>
                <a:gd name="connsiteX149" fmla="*/ 624456 w 1417692"/>
                <a:gd name="connsiteY149" fmla="*/ 181828 h 1417062"/>
                <a:gd name="connsiteX150" fmla="*/ 660265 w 1417692"/>
                <a:gd name="connsiteY150" fmla="*/ 246894 h 1417062"/>
                <a:gd name="connsiteX151" fmla="*/ 684076 w 1417692"/>
                <a:gd name="connsiteY151" fmla="*/ 305592 h 1417062"/>
                <a:gd name="connsiteX152" fmla="*/ 702442 w 1417692"/>
                <a:gd name="connsiteY152" fmla="*/ 334571 h 1417062"/>
                <a:gd name="connsiteX153" fmla="*/ 718870 w 1417692"/>
                <a:gd name="connsiteY153" fmla="*/ 358290 h 1417062"/>
                <a:gd name="connsiteX154" fmla="*/ 742035 w 1417692"/>
                <a:gd name="connsiteY154" fmla="*/ 382009 h 1417062"/>
                <a:gd name="connsiteX155" fmla="*/ 754126 w 1417692"/>
                <a:gd name="connsiteY155" fmla="*/ 376195 h 1417062"/>
                <a:gd name="connsiteX156" fmla="*/ 755233 w 1417692"/>
                <a:gd name="connsiteY156" fmla="*/ 358752 h 1417062"/>
                <a:gd name="connsiteX157" fmla="*/ 754679 w 1417692"/>
                <a:gd name="connsiteY157" fmla="*/ 345646 h 1417062"/>
                <a:gd name="connsiteX158" fmla="*/ 758832 w 1417692"/>
                <a:gd name="connsiteY158" fmla="*/ 327649 h 1417062"/>
                <a:gd name="connsiteX159" fmla="*/ 791135 w 1417692"/>
                <a:gd name="connsiteY159" fmla="*/ 203056 h 1417062"/>
                <a:gd name="connsiteX160" fmla="*/ 799810 w 1417692"/>
                <a:gd name="connsiteY160" fmla="*/ 182751 h 1417062"/>
                <a:gd name="connsiteX161" fmla="*/ 814577 w 1417692"/>
                <a:gd name="connsiteY161" fmla="*/ 132176 h 1417062"/>
                <a:gd name="connsiteX162" fmla="*/ 826575 w 1417692"/>
                <a:gd name="connsiteY162" fmla="*/ 48559 h 1417062"/>
                <a:gd name="connsiteX163" fmla="*/ 815961 w 1417692"/>
                <a:gd name="connsiteY163" fmla="*/ 15057 h 1417062"/>
                <a:gd name="connsiteX164" fmla="*/ 814023 w 1417692"/>
                <a:gd name="connsiteY164" fmla="*/ 9520 h 1417062"/>
                <a:gd name="connsiteX165" fmla="*/ 891917 w 1417692"/>
                <a:gd name="connsiteY165" fmla="*/ -6908 h 1417062"/>
                <a:gd name="connsiteX166" fmla="*/ 893947 w 1417692"/>
                <a:gd name="connsiteY166" fmla="*/ 31854 h 1417062"/>
                <a:gd name="connsiteX167" fmla="*/ 893947 w 1417692"/>
                <a:gd name="connsiteY167" fmla="*/ 39330 h 1417062"/>
                <a:gd name="connsiteX168" fmla="*/ 889702 w 1417692"/>
                <a:gd name="connsiteY168" fmla="*/ 40438 h 1417062"/>
                <a:gd name="connsiteX169" fmla="*/ 866352 w 1417692"/>
                <a:gd name="connsiteY169" fmla="*/ 71078 h 1417062"/>
                <a:gd name="connsiteX170" fmla="*/ 847802 w 1417692"/>
                <a:gd name="connsiteY170" fmla="*/ 179152 h 1417062"/>
                <a:gd name="connsiteX171" fmla="*/ 849186 w 1417692"/>
                <a:gd name="connsiteY171" fmla="*/ 194380 h 1417062"/>
                <a:gd name="connsiteX172" fmla="*/ 850109 w 1417692"/>
                <a:gd name="connsiteY172" fmla="*/ 231758 h 1417062"/>
                <a:gd name="connsiteX173" fmla="*/ 838849 w 1417692"/>
                <a:gd name="connsiteY173" fmla="*/ 328572 h 1417062"/>
                <a:gd name="connsiteX174" fmla="*/ 838388 w 1417692"/>
                <a:gd name="connsiteY174" fmla="*/ 346569 h 1417062"/>
                <a:gd name="connsiteX175" fmla="*/ 841803 w 1417692"/>
                <a:gd name="connsiteY175" fmla="*/ 359398 h 1417062"/>
                <a:gd name="connsiteX176" fmla="*/ 847248 w 1417692"/>
                <a:gd name="connsiteY176" fmla="*/ 382932 h 1417062"/>
                <a:gd name="connsiteX177" fmla="*/ 849278 w 1417692"/>
                <a:gd name="connsiteY177" fmla="*/ 393453 h 1417062"/>
                <a:gd name="connsiteX178" fmla="*/ 865614 w 1417692"/>
                <a:gd name="connsiteY178" fmla="*/ 400929 h 1417062"/>
                <a:gd name="connsiteX179" fmla="*/ 881950 w 1417692"/>
                <a:gd name="connsiteY179" fmla="*/ 408404 h 1417062"/>
                <a:gd name="connsiteX180" fmla="*/ 905207 w 1417692"/>
                <a:gd name="connsiteY180" fmla="*/ 427324 h 1417062"/>
                <a:gd name="connsiteX181" fmla="*/ 939170 w 1417692"/>
                <a:gd name="connsiteY181" fmla="*/ 456396 h 1417062"/>
                <a:gd name="connsiteX182" fmla="*/ 966858 w 1417692"/>
                <a:gd name="connsiteY182" fmla="*/ 479284 h 1417062"/>
                <a:gd name="connsiteX183" fmla="*/ 976548 w 1417692"/>
                <a:gd name="connsiteY183" fmla="*/ 481499 h 1417062"/>
                <a:gd name="connsiteX184" fmla="*/ 1037922 w 1417692"/>
                <a:gd name="connsiteY184" fmla="*/ 511494 h 1417062"/>
                <a:gd name="connsiteX185" fmla="*/ 1081761 w 1417692"/>
                <a:gd name="connsiteY185" fmla="*/ 530783 h 1417062"/>
                <a:gd name="connsiteX186" fmla="*/ 1139905 w 1417692"/>
                <a:gd name="connsiteY186" fmla="*/ 550165 h 1417062"/>
                <a:gd name="connsiteX187" fmla="*/ 1157902 w 1417692"/>
                <a:gd name="connsiteY187" fmla="*/ 556256 h 1417062"/>
                <a:gd name="connsiteX188" fmla="*/ 1196203 w 1417692"/>
                <a:gd name="connsiteY188" fmla="*/ 572684 h 1417062"/>
                <a:gd name="connsiteX189" fmla="*/ 1249732 w 1417692"/>
                <a:gd name="connsiteY189" fmla="*/ 580067 h 1417062"/>
                <a:gd name="connsiteX190" fmla="*/ 1289325 w 1417692"/>
                <a:gd name="connsiteY190" fmla="*/ 578775 h 1417062"/>
                <a:gd name="connsiteX191" fmla="*/ 1303076 w 1417692"/>
                <a:gd name="connsiteY191" fmla="*/ 577483 h 1417062"/>
                <a:gd name="connsiteX192" fmla="*/ 1311106 w 1417692"/>
                <a:gd name="connsiteY192" fmla="*/ 569453 h 1417062"/>
                <a:gd name="connsiteX193" fmla="*/ 1331871 w 1417692"/>
                <a:gd name="connsiteY193" fmla="*/ 557640 h 1417062"/>
                <a:gd name="connsiteX194" fmla="*/ 1370726 w 1417692"/>
                <a:gd name="connsiteY194" fmla="*/ 579975 h 1417062"/>
                <a:gd name="connsiteX195" fmla="*/ 1392138 w 1417692"/>
                <a:gd name="connsiteY195" fmla="*/ 619291 h 1417062"/>
                <a:gd name="connsiteX196" fmla="*/ 1388354 w 1417692"/>
                <a:gd name="connsiteY196" fmla="*/ 634242 h 1417062"/>
                <a:gd name="connsiteX197" fmla="*/ 1345069 w 1417692"/>
                <a:gd name="connsiteY197" fmla="*/ 670882 h 1417062"/>
                <a:gd name="connsiteX198" fmla="*/ 1221491 w 1417692"/>
                <a:gd name="connsiteY198" fmla="*/ 742131 h 1417062"/>
                <a:gd name="connsiteX199" fmla="*/ 1213092 w 1417692"/>
                <a:gd name="connsiteY199" fmla="*/ 750714 h 1417062"/>
                <a:gd name="connsiteX200" fmla="*/ 1224813 w 1417692"/>
                <a:gd name="connsiteY200" fmla="*/ 754037 h 1417062"/>
                <a:gd name="connsiteX201" fmla="*/ 1240780 w 1417692"/>
                <a:gd name="connsiteY201" fmla="*/ 754683 h 1417062"/>
                <a:gd name="connsiteX202" fmla="*/ 1248347 w 1417692"/>
                <a:gd name="connsiteY202" fmla="*/ 755237 h 1417062"/>
                <a:gd name="connsiteX203" fmla="*/ 1262930 w 1417692"/>
                <a:gd name="connsiteY203" fmla="*/ 768157 h 1417062"/>
                <a:gd name="connsiteX204" fmla="*/ 1310921 w 1417692"/>
                <a:gd name="connsiteY204" fmla="*/ 817441 h 1417062"/>
                <a:gd name="connsiteX205" fmla="*/ 1359559 w 1417692"/>
                <a:gd name="connsiteY205" fmla="*/ 856942 h 1417062"/>
                <a:gd name="connsiteX206" fmla="*/ 1371557 w 1417692"/>
                <a:gd name="connsiteY206" fmla="*/ 862572 h 1417062"/>
                <a:gd name="connsiteX207" fmla="*/ 1381709 w 1417692"/>
                <a:gd name="connsiteY207" fmla="*/ 867094 h 1417062"/>
                <a:gd name="connsiteX208" fmla="*/ 1397768 w 1417692"/>
                <a:gd name="connsiteY208" fmla="*/ 872816 h 1417062"/>
                <a:gd name="connsiteX209" fmla="*/ 1410781 w 1417692"/>
                <a:gd name="connsiteY209" fmla="*/ 882876 h 1417062"/>
                <a:gd name="connsiteX210" fmla="*/ 1405612 w 1417692"/>
                <a:gd name="connsiteY210" fmla="*/ 890813 h 1417062"/>
                <a:gd name="connsiteX211" fmla="*/ 1391861 w 1417692"/>
                <a:gd name="connsiteY211" fmla="*/ 907241 h 1417062"/>
                <a:gd name="connsiteX212" fmla="*/ 1383278 w 1417692"/>
                <a:gd name="connsiteY212" fmla="*/ 917855 h 1417062"/>
                <a:gd name="connsiteX213" fmla="*/ 1382724 w 1417692"/>
                <a:gd name="connsiteY213" fmla="*/ 928930 h 1417062"/>
                <a:gd name="connsiteX214" fmla="*/ 1381617 w 1417692"/>
                <a:gd name="connsiteY214" fmla="*/ 943327 h 1417062"/>
                <a:gd name="connsiteX215" fmla="*/ 1381155 w 1417692"/>
                <a:gd name="connsiteY215" fmla="*/ 946742 h 1417062"/>
                <a:gd name="connsiteX216" fmla="*/ 1370265 w 1417692"/>
                <a:gd name="connsiteY216" fmla="*/ 939266 h 1417062"/>
                <a:gd name="connsiteX217" fmla="*/ 1359374 w 1417692"/>
                <a:gd name="connsiteY217" fmla="*/ 931791 h 1417062"/>
                <a:gd name="connsiteX218" fmla="*/ 1358821 w 1417692"/>
                <a:gd name="connsiteY218" fmla="*/ 919700 h 1417062"/>
                <a:gd name="connsiteX219" fmla="*/ 1357621 w 1417692"/>
                <a:gd name="connsiteY219" fmla="*/ 905580 h 1417062"/>
                <a:gd name="connsiteX220" fmla="*/ 1350607 w 1417692"/>
                <a:gd name="connsiteY220" fmla="*/ 900781 h 1417062"/>
                <a:gd name="connsiteX221" fmla="*/ 1324211 w 1417692"/>
                <a:gd name="connsiteY221" fmla="*/ 916839 h 1417062"/>
                <a:gd name="connsiteX222" fmla="*/ 1304553 w 1417692"/>
                <a:gd name="connsiteY222" fmla="*/ 937974 h 1417062"/>
                <a:gd name="connsiteX223" fmla="*/ 1295878 w 1417692"/>
                <a:gd name="connsiteY223" fmla="*/ 924869 h 1417062"/>
                <a:gd name="connsiteX224" fmla="*/ 1283603 w 1417692"/>
                <a:gd name="connsiteY224" fmla="*/ 908348 h 1417062"/>
                <a:gd name="connsiteX225" fmla="*/ 1287018 w 1417692"/>
                <a:gd name="connsiteY225" fmla="*/ 920808 h 1417062"/>
                <a:gd name="connsiteX226" fmla="*/ 1292463 w 1417692"/>
                <a:gd name="connsiteY226" fmla="*/ 932990 h 1417062"/>
                <a:gd name="connsiteX227" fmla="*/ 1290248 w 1417692"/>
                <a:gd name="connsiteY227" fmla="*/ 934467 h 1417062"/>
                <a:gd name="connsiteX228" fmla="*/ 1287479 w 1417692"/>
                <a:gd name="connsiteY228" fmla="*/ 935851 h 1417062"/>
                <a:gd name="connsiteX229" fmla="*/ 1280465 w 1417692"/>
                <a:gd name="connsiteY229" fmla="*/ 929022 h 1417062"/>
                <a:gd name="connsiteX230" fmla="*/ 1262837 w 1417692"/>
                <a:gd name="connsiteY230" fmla="*/ 916470 h 1417062"/>
                <a:gd name="connsiteX231" fmla="*/ 1260622 w 1417692"/>
                <a:gd name="connsiteY231" fmla="*/ 920900 h 1417062"/>
                <a:gd name="connsiteX232" fmla="*/ 1266252 w 1417692"/>
                <a:gd name="connsiteY232" fmla="*/ 941204 h 1417062"/>
                <a:gd name="connsiteX233" fmla="*/ 1269759 w 1417692"/>
                <a:gd name="connsiteY233" fmla="*/ 967507 h 1417062"/>
                <a:gd name="connsiteX234" fmla="*/ 1262837 w 1417692"/>
                <a:gd name="connsiteY234" fmla="*/ 968061 h 1417062"/>
                <a:gd name="connsiteX235" fmla="*/ 1250193 w 1417692"/>
                <a:gd name="connsiteY235" fmla="*/ 952925 h 1417062"/>
                <a:gd name="connsiteX236" fmla="*/ 1241979 w 1417692"/>
                <a:gd name="connsiteY236" fmla="*/ 941020 h 1417062"/>
                <a:gd name="connsiteX237" fmla="*/ 1239026 w 1417692"/>
                <a:gd name="connsiteY237" fmla="*/ 941943 h 1417062"/>
                <a:gd name="connsiteX238" fmla="*/ 1234319 w 1417692"/>
                <a:gd name="connsiteY238" fmla="*/ 983197 h 1417062"/>
                <a:gd name="connsiteX239" fmla="*/ 1235427 w 1417692"/>
                <a:gd name="connsiteY239" fmla="*/ 995841 h 1417062"/>
                <a:gd name="connsiteX240" fmla="*/ 1225551 w 1417692"/>
                <a:gd name="connsiteY240" fmla="*/ 1003224 h 1417062"/>
                <a:gd name="connsiteX241" fmla="*/ 1218906 w 1417692"/>
                <a:gd name="connsiteY241" fmla="*/ 1001932 h 1417062"/>
                <a:gd name="connsiteX242" fmla="*/ 1204509 w 1417692"/>
                <a:gd name="connsiteY242" fmla="*/ 980613 h 1417062"/>
                <a:gd name="connsiteX243" fmla="*/ 1202663 w 1417692"/>
                <a:gd name="connsiteY243" fmla="*/ 950157 h 1417062"/>
                <a:gd name="connsiteX244" fmla="*/ 1198233 w 1417692"/>
                <a:gd name="connsiteY244" fmla="*/ 905211 h 1417062"/>
                <a:gd name="connsiteX245" fmla="*/ 1143227 w 1417692"/>
                <a:gd name="connsiteY245" fmla="*/ 868571 h 1417062"/>
                <a:gd name="connsiteX246" fmla="*/ 1120616 w 1417692"/>
                <a:gd name="connsiteY246" fmla="*/ 856850 h 1417062"/>
                <a:gd name="connsiteX247" fmla="*/ 1105295 w 1417692"/>
                <a:gd name="connsiteY247" fmla="*/ 864971 h 1417062"/>
                <a:gd name="connsiteX248" fmla="*/ 1088037 w 1417692"/>
                <a:gd name="connsiteY248" fmla="*/ 888321 h 1417062"/>
                <a:gd name="connsiteX249" fmla="*/ 1104834 w 1417692"/>
                <a:gd name="connsiteY249" fmla="*/ 935390 h 1417062"/>
                <a:gd name="connsiteX250" fmla="*/ 1158086 w 1417692"/>
                <a:gd name="connsiteY250" fmla="*/ 1018176 h 1417062"/>
                <a:gd name="connsiteX251" fmla="*/ 1265421 w 1417692"/>
                <a:gd name="connsiteY251" fmla="*/ 1153198 h 1417062"/>
                <a:gd name="connsiteX252" fmla="*/ 1296801 w 1417692"/>
                <a:gd name="connsiteY252" fmla="*/ 1205066 h 1417062"/>
                <a:gd name="connsiteX253" fmla="*/ 1304184 w 1417692"/>
                <a:gd name="connsiteY253" fmla="*/ 1229523 h 1417062"/>
                <a:gd name="connsiteX254" fmla="*/ 1284987 w 1417692"/>
                <a:gd name="connsiteY254" fmla="*/ 1237737 h 1417062"/>
                <a:gd name="connsiteX255" fmla="*/ 1274558 w 1417692"/>
                <a:gd name="connsiteY255" fmla="*/ 1218910 h 1417062"/>
                <a:gd name="connsiteX256" fmla="*/ 1257577 w 1417692"/>
                <a:gd name="connsiteY256" fmla="*/ 1197960 h 1417062"/>
                <a:gd name="connsiteX257" fmla="*/ 1255269 w 1417692"/>
                <a:gd name="connsiteY257" fmla="*/ 1200175 h 1417062"/>
                <a:gd name="connsiteX258" fmla="*/ 1260161 w 1417692"/>
                <a:gd name="connsiteY258" fmla="*/ 1216049 h 1417062"/>
                <a:gd name="connsiteX259" fmla="*/ 1286187 w 1417692"/>
                <a:gd name="connsiteY259" fmla="*/ 1275485 h 1417062"/>
                <a:gd name="connsiteX260" fmla="*/ 1257392 w 1417692"/>
                <a:gd name="connsiteY260" fmla="*/ 1323938 h 1417062"/>
                <a:gd name="connsiteX261" fmla="*/ 1248440 w 1417692"/>
                <a:gd name="connsiteY261" fmla="*/ 1317293 h 1417062"/>
                <a:gd name="connsiteX262" fmla="*/ 1248624 w 1417692"/>
                <a:gd name="connsiteY262" fmla="*/ 1307510 h 1417062"/>
                <a:gd name="connsiteX263" fmla="*/ 1253516 w 1417692"/>
                <a:gd name="connsiteY263" fmla="*/ 1294035 h 1417062"/>
                <a:gd name="connsiteX264" fmla="*/ 1256931 w 1417692"/>
                <a:gd name="connsiteY264" fmla="*/ 1286560 h 1417062"/>
                <a:gd name="connsiteX265" fmla="*/ 1256469 w 1417692"/>
                <a:gd name="connsiteY265" fmla="*/ 1274377 h 1417062"/>
                <a:gd name="connsiteX266" fmla="*/ 1247517 w 1417692"/>
                <a:gd name="connsiteY266" fmla="*/ 1249551 h 1417062"/>
                <a:gd name="connsiteX267" fmla="*/ 1232935 w 1417692"/>
                <a:gd name="connsiteY267" fmla="*/ 1242537 h 1417062"/>
                <a:gd name="connsiteX268" fmla="*/ 1224352 w 1417692"/>
                <a:gd name="connsiteY268" fmla="*/ 1248351 h 1417062"/>
                <a:gd name="connsiteX269" fmla="*/ 1225367 w 1417692"/>
                <a:gd name="connsiteY269" fmla="*/ 1297266 h 1417062"/>
                <a:gd name="connsiteX270" fmla="*/ 1228966 w 1417692"/>
                <a:gd name="connsiteY270" fmla="*/ 1349318 h 1417062"/>
                <a:gd name="connsiteX271" fmla="*/ 1228043 w 1417692"/>
                <a:gd name="connsiteY271" fmla="*/ 1365192 h 1417062"/>
                <a:gd name="connsiteX272" fmla="*/ 1221398 w 1417692"/>
                <a:gd name="connsiteY272" fmla="*/ 1367500 h 1417062"/>
                <a:gd name="connsiteX273" fmla="*/ 1197402 w 1417692"/>
                <a:gd name="connsiteY273" fmla="*/ 1320708 h 1417062"/>
                <a:gd name="connsiteX274" fmla="*/ 1194357 w 1417692"/>
                <a:gd name="connsiteY274" fmla="*/ 1309171 h 1417062"/>
                <a:gd name="connsiteX275" fmla="*/ 1194634 w 1417692"/>
                <a:gd name="connsiteY275" fmla="*/ 1279546 h 1417062"/>
                <a:gd name="connsiteX276" fmla="*/ 1188912 w 1417692"/>
                <a:gd name="connsiteY276" fmla="*/ 1227678 h 1417062"/>
                <a:gd name="connsiteX277" fmla="*/ 1169992 w 1417692"/>
                <a:gd name="connsiteY277" fmla="*/ 1238291 h 1417062"/>
                <a:gd name="connsiteX278" fmla="*/ 1137967 w 1417692"/>
                <a:gd name="connsiteY278" fmla="*/ 1280561 h 1417062"/>
                <a:gd name="connsiteX279" fmla="*/ 1100496 w 1417692"/>
                <a:gd name="connsiteY279" fmla="*/ 1348026 h 1417062"/>
                <a:gd name="connsiteX280" fmla="*/ 1098558 w 1417692"/>
                <a:gd name="connsiteY280" fmla="*/ 1354671 h 1417062"/>
                <a:gd name="connsiteX281" fmla="*/ 1090898 w 1417692"/>
                <a:gd name="connsiteY281" fmla="*/ 1349503 h 1417062"/>
                <a:gd name="connsiteX282" fmla="*/ 1090252 w 1417692"/>
                <a:gd name="connsiteY282" fmla="*/ 1346549 h 1417062"/>
                <a:gd name="connsiteX283" fmla="*/ 1087391 w 1417692"/>
                <a:gd name="connsiteY283" fmla="*/ 1349872 h 1417062"/>
                <a:gd name="connsiteX284" fmla="*/ 1078992 w 1417692"/>
                <a:gd name="connsiteY284" fmla="*/ 1349410 h 1417062"/>
                <a:gd name="connsiteX285" fmla="*/ 1058227 w 1417692"/>
                <a:gd name="connsiteY285" fmla="*/ 1327999 h 1417062"/>
                <a:gd name="connsiteX286" fmla="*/ 1037000 w 1417692"/>
                <a:gd name="connsiteY286" fmla="*/ 1305941 h 1417062"/>
                <a:gd name="connsiteX287" fmla="*/ 1034231 w 1417692"/>
                <a:gd name="connsiteY287" fmla="*/ 1297912 h 1417062"/>
                <a:gd name="connsiteX288" fmla="*/ 1026201 w 1417692"/>
                <a:gd name="connsiteY288" fmla="*/ 1291451 h 1417062"/>
                <a:gd name="connsiteX289" fmla="*/ 1015034 w 1417692"/>
                <a:gd name="connsiteY289" fmla="*/ 1317939 h 1417062"/>
                <a:gd name="connsiteX290" fmla="*/ 1022510 w 1417692"/>
                <a:gd name="connsiteY290" fmla="*/ 1343411 h 1417062"/>
                <a:gd name="connsiteX291" fmla="*/ 1045306 w 1417692"/>
                <a:gd name="connsiteY291" fmla="*/ 1404785 h 1417062"/>
                <a:gd name="connsiteX292" fmla="*/ 1042906 w 1417692"/>
                <a:gd name="connsiteY292" fmla="*/ 1409308 h 1417062"/>
                <a:gd name="connsiteX293" fmla="*/ 1033400 w 1417692"/>
                <a:gd name="connsiteY293" fmla="*/ 1408662 h 1417062"/>
                <a:gd name="connsiteX294" fmla="*/ 1087299 w 1417692"/>
                <a:gd name="connsiteY294" fmla="*/ 1302065 h 1417062"/>
                <a:gd name="connsiteX295" fmla="*/ 1090529 w 1417692"/>
                <a:gd name="connsiteY295" fmla="*/ 1289975 h 1417062"/>
                <a:gd name="connsiteX296" fmla="*/ 1086652 w 1417692"/>
                <a:gd name="connsiteY296" fmla="*/ 1287667 h 1417062"/>
                <a:gd name="connsiteX297" fmla="*/ 1074378 w 1417692"/>
                <a:gd name="connsiteY297" fmla="*/ 1286560 h 1417062"/>
                <a:gd name="connsiteX298" fmla="*/ 1072255 w 1417692"/>
                <a:gd name="connsiteY298" fmla="*/ 1292005 h 1417062"/>
                <a:gd name="connsiteX299" fmla="*/ 1074747 w 1417692"/>
                <a:gd name="connsiteY299" fmla="*/ 1300680 h 1417062"/>
                <a:gd name="connsiteX300" fmla="*/ 1083699 w 1417692"/>
                <a:gd name="connsiteY300" fmla="*/ 1313140 h 1417062"/>
                <a:gd name="connsiteX301" fmla="*/ 1087299 w 1417692"/>
                <a:gd name="connsiteY301" fmla="*/ 1302065 h 1417062"/>
                <a:gd name="connsiteX302" fmla="*/ 1119047 w 1417692"/>
                <a:gd name="connsiteY302" fmla="*/ 1242444 h 1417062"/>
                <a:gd name="connsiteX303" fmla="*/ 1153933 w 1417692"/>
                <a:gd name="connsiteY303" fmla="*/ 1186146 h 1417062"/>
                <a:gd name="connsiteX304" fmla="*/ 1143781 w 1417692"/>
                <a:gd name="connsiteY304" fmla="*/ 1165658 h 1417062"/>
                <a:gd name="connsiteX305" fmla="*/ 1045952 w 1417692"/>
                <a:gd name="connsiteY305" fmla="*/ 1218818 h 1417062"/>
                <a:gd name="connsiteX306" fmla="*/ 1070963 w 1417692"/>
                <a:gd name="connsiteY306" fmla="*/ 1237922 h 1417062"/>
                <a:gd name="connsiteX307" fmla="*/ 1085084 w 1417692"/>
                <a:gd name="connsiteY307" fmla="*/ 1245121 h 1417062"/>
                <a:gd name="connsiteX308" fmla="*/ 1107972 w 1417692"/>
                <a:gd name="connsiteY308" fmla="*/ 1252320 h 1417062"/>
                <a:gd name="connsiteX309" fmla="*/ 1119047 w 1417692"/>
                <a:gd name="connsiteY309" fmla="*/ 1242444 h 1417062"/>
                <a:gd name="connsiteX310" fmla="*/ 1054720 w 1417692"/>
                <a:gd name="connsiteY310" fmla="*/ 1156798 h 1417062"/>
                <a:gd name="connsiteX311" fmla="*/ 1107972 w 1417692"/>
                <a:gd name="connsiteY311" fmla="*/ 1131694 h 1417062"/>
                <a:gd name="connsiteX312" fmla="*/ 1122462 w 1417692"/>
                <a:gd name="connsiteY312" fmla="*/ 1117112 h 1417062"/>
                <a:gd name="connsiteX313" fmla="*/ 1124954 w 1417692"/>
                <a:gd name="connsiteY313" fmla="*/ 1111944 h 1417062"/>
                <a:gd name="connsiteX314" fmla="*/ 1124400 w 1417692"/>
                <a:gd name="connsiteY314" fmla="*/ 1092009 h 1417062"/>
                <a:gd name="connsiteX315" fmla="*/ 1114155 w 1417692"/>
                <a:gd name="connsiteY315" fmla="*/ 1033311 h 1417062"/>
                <a:gd name="connsiteX316" fmla="*/ 1063949 w 1417692"/>
                <a:gd name="connsiteY316" fmla="*/ 942312 h 1417062"/>
                <a:gd name="connsiteX317" fmla="*/ 1043829 w 1417692"/>
                <a:gd name="connsiteY317" fmla="*/ 884260 h 1417062"/>
                <a:gd name="connsiteX318" fmla="*/ 1045029 w 1417692"/>
                <a:gd name="connsiteY318" fmla="*/ 860634 h 1417062"/>
                <a:gd name="connsiteX319" fmla="*/ 1035892 w 1417692"/>
                <a:gd name="connsiteY319" fmla="*/ 862387 h 1417062"/>
                <a:gd name="connsiteX320" fmla="*/ 932987 w 1417692"/>
                <a:gd name="connsiteY320" fmla="*/ 917670 h 1417062"/>
                <a:gd name="connsiteX321" fmla="*/ 919235 w 1417692"/>
                <a:gd name="connsiteY321" fmla="*/ 990857 h 1417062"/>
                <a:gd name="connsiteX322" fmla="*/ 943231 w 1417692"/>
                <a:gd name="connsiteY322" fmla="*/ 1058968 h 1417062"/>
                <a:gd name="connsiteX323" fmla="*/ 978025 w 1417692"/>
                <a:gd name="connsiteY323" fmla="*/ 1142954 h 1417062"/>
                <a:gd name="connsiteX324" fmla="*/ 996207 w 1417692"/>
                <a:gd name="connsiteY324" fmla="*/ 1174610 h 1417062"/>
                <a:gd name="connsiteX325" fmla="*/ 1003498 w 1417692"/>
                <a:gd name="connsiteY325" fmla="*/ 1180424 h 1417062"/>
                <a:gd name="connsiteX326" fmla="*/ 1054720 w 1417692"/>
                <a:gd name="connsiteY326" fmla="*/ 1156798 h 1417062"/>
                <a:gd name="connsiteX327" fmla="*/ 1305753 w 1417692"/>
                <a:gd name="connsiteY327" fmla="*/ 887398 h 1417062"/>
                <a:gd name="connsiteX328" fmla="*/ 1303169 w 1417692"/>
                <a:gd name="connsiteY328" fmla="*/ 876416 h 1417062"/>
                <a:gd name="connsiteX329" fmla="*/ 1293201 w 1417692"/>
                <a:gd name="connsiteY329" fmla="*/ 874939 h 1417062"/>
                <a:gd name="connsiteX330" fmla="*/ 1280465 w 1417692"/>
                <a:gd name="connsiteY330" fmla="*/ 870232 h 1417062"/>
                <a:gd name="connsiteX331" fmla="*/ 1235150 w 1417692"/>
                <a:gd name="connsiteY331" fmla="*/ 822517 h 1417062"/>
                <a:gd name="connsiteX332" fmla="*/ 1198510 w 1417692"/>
                <a:gd name="connsiteY332" fmla="*/ 813565 h 1417062"/>
                <a:gd name="connsiteX333" fmla="*/ 1186974 w 1417692"/>
                <a:gd name="connsiteY333" fmla="*/ 813657 h 1417062"/>
                <a:gd name="connsiteX334" fmla="*/ 1177283 w 1417692"/>
                <a:gd name="connsiteY334" fmla="*/ 818272 h 1417062"/>
                <a:gd name="connsiteX335" fmla="*/ 1161132 w 1417692"/>
                <a:gd name="connsiteY335" fmla="*/ 826763 h 1417062"/>
                <a:gd name="connsiteX336" fmla="*/ 1154764 w 1417692"/>
                <a:gd name="connsiteY336" fmla="*/ 830547 h 1417062"/>
                <a:gd name="connsiteX337" fmla="*/ 1163439 w 1417692"/>
                <a:gd name="connsiteY337" fmla="*/ 834607 h 1417062"/>
                <a:gd name="connsiteX338" fmla="*/ 1195741 w 1417692"/>
                <a:gd name="connsiteY338" fmla="*/ 849743 h 1417062"/>
                <a:gd name="connsiteX339" fmla="*/ 1238195 w 1417692"/>
                <a:gd name="connsiteY339" fmla="*/ 865987 h 1417062"/>
                <a:gd name="connsiteX340" fmla="*/ 1270682 w 1417692"/>
                <a:gd name="connsiteY340" fmla="*/ 874108 h 1417062"/>
                <a:gd name="connsiteX341" fmla="*/ 1284157 w 1417692"/>
                <a:gd name="connsiteY341" fmla="*/ 877062 h 1417062"/>
                <a:gd name="connsiteX342" fmla="*/ 1296062 w 1417692"/>
                <a:gd name="connsiteY342" fmla="*/ 888967 h 1417062"/>
                <a:gd name="connsiteX343" fmla="*/ 1308060 w 1417692"/>
                <a:gd name="connsiteY343" fmla="*/ 899673 h 1417062"/>
                <a:gd name="connsiteX344" fmla="*/ 1305753 w 1417692"/>
                <a:gd name="connsiteY344" fmla="*/ 887398 h 1417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</a:cxnLst>
              <a:rect l="l" t="t" r="r" b="b"/>
              <a:pathLst>
                <a:path w="1417692" h="1417062">
                  <a:moveTo>
                    <a:pt x="1033400" y="1408662"/>
                  </a:moveTo>
                  <a:cubicBezTo>
                    <a:pt x="1028140" y="1406077"/>
                    <a:pt x="1020572" y="1398325"/>
                    <a:pt x="1011896" y="1386788"/>
                  </a:cubicBezTo>
                  <a:cubicBezTo>
                    <a:pt x="999160" y="1369715"/>
                    <a:pt x="997130" y="1365746"/>
                    <a:pt x="992238" y="1348395"/>
                  </a:cubicBezTo>
                  <a:cubicBezTo>
                    <a:pt x="978394" y="1299481"/>
                    <a:pt x="963905" y="1263948"/>
                    <a:pt x="955506" y="1258411"/>
                  </a:cubicBezTo>
                  <a:cubicBezTo>
                    <a:pt x="950153" y="1254904"/>
                    <a:pt x="939447" y="1262933"/>
                    <a:pt x="935479" y="1273270"/>
                  </a:cubicBezTo>
                  <a:cubicBezTo>
                    <a:pt x="934187" y="1276685"/>
                    <a:pt x="933264" y="1281761"/>
                    <a:pt x="932987" y="1286652"/>
                  </a:cubicBezTo>
                  <a:cubicBezTo>
                    <a:pt x="932248" y="1297635"/>
                    <a:pt x="934463" y="1304372"/>
                    <a:pt x="942954" y="1317939"/>
                  </a:cubicBezTo>
                  <a:cubicBezTo>
                    <a:pt x="953660" y="1335013"/>
                    <a:pt x="954952" y="1339166"/>
                    <a:pt x="950799" y="1343319"/>
                  </a:cubicBezTo>
                  <a:cubicBezTo>
                    <a:pt x="947661" y="1346457"/>
                    <a:pt x="942770" y="1347103"/>
                    <a:pt x="936494" y="1345165"/>
                  </a:cubicBezTo>
                  <a:cubicBezTo>
                    <a:pt x="926988" y="1342212"/>
                    <a:pt x="913882" y="1326430"/>
                    <a:pt x="906315" y="1308710"/>
                  </a:cubicBezTo>
                  <a:cubicBezTo>
                    <a:pt x="902069" y="1298650"/>
                    <a:pt x="902531" y="1292743"/>
                    <a:pt x="911114" y="1252596"/>
                  </a:cubicBezTo>
                  <a:cubicBezTo>
                    <a:pt x="919143" y="1215311"/>
                    <a:pt x="920620" y="1201190"/>
                    <a:pt x="916836" y="1197406"/>
                  </a:cubicBezTo>
                  <a:cubicBezTo>
                    <a:pt x="912960" y="1193530"/>
                    <a:pt x="901792" y="1194268"/>
                    <a:pt x="892102" y="1198975"/>
                  </a:cubicBezTo>
                  <a:cubicBezTo>
                    <a:pt x="883703" y="1203128"/>
                    <a:pt x="870505" y="1216603"/>
                    <a:pt x="862568" y="1229154"/>
                  </a:cubicBezTo>
                  <a:cubicBezTo>
                    <a:pt x="859246" y="1234323"/>
                    <a:pt x="851216" y="1246321"/>
                    <a:pt x="844756" y="1255919"/>
                  </a:cubicBezTo>
                  <a:cubicBezTo>
                    <a:pt x="831835" y="1274839"/>
                    <a:pt x="826575" y="1284345"/>
                    <a:pt x="826575" y="1288867"/>
                  </a:cubicBezTo>
                  <a:cubicBezTo>
                    <a:pt x="826575" y="1290436"/>
                    <a:pt x="827221" y="1293943"/>
                    <a:pt x="828051" y="1296620"/>
                  </a:cubicBezTo>
                  <a:cubicBezTo>
                    <a:pt x="830174" y="1304003"/>
                    <a:pt x="828605" y="1306495"/>
                    <a:pt x="822514" y="1304833"/>
                  </a:cubicBezTo>
                  <a:cubicBezTo>
                    <a:pt x="818361" y="1303726"/>
                    <a:pt x="815776" y="1301603"/>
                    <a:pt x="813192" y="1297266"/>
                  </a:cubicBezTo>
                  <a:cubicBezTo>
                    <a:pt x="810608" y="1292743"/>
                    <a:pt x="808116" y="1282776"/>
                    <a:pt x="808116" y="1276408"/>
                  </a:cubicBezTo>
                  <a:cubicBezTo>
                    <a:pt x="808116" y="1265610"/>
                    <a:pt x="813377" y="1250751"/>
                    <a:pt x="823344" y="1233215"/>
                  </a:cubicBezTo>
                  <a:cubicBezTo>
                    <a:pt x="831466" y="1219095"/>
                    <a:pt x="849924" y="1191222"/>
                    <a:pt x="854631" y="1186146"/>
                  </a:cubicBezTo>
                  <a:cubicBezTo>
                    <a:pt x="856662" y="1183931"/>
                    <a:pt x="863768" y="1177840"/>
                    <a:pt x="870505" y="1172580"/>
                  </a:cubicBezTo>
                  <a:cubicBezTo>
                    <a:pt x="888133" y="1158643"/>
                    <a:pt x="893486" y="1151537"/>
                    <a:pt x="896439" y="1137693"/>
                  </a:cubicBezTo>
                  <a:cubicBezTo>
                    <a:pt x="899393" y="1123573"/>
                    <a:pt x="896532" y="1106499"/>
                    <a:pt x="884257" y="1065060"/>
                  </a:cubicBezTo>
                  <a:cubicBezTo>
                    <a:pt x="874935" y="1033496"/>
                    <a:pt x="872536" y="1024175"/>
                    <a:pt x="870044" y="1009592"/>
                  </a:cubicBezTo>
                  <a:cubicBezTo>
                    <a:pt x="867460" y="994272"/>
                    <a:pt x="866906" y="982920"/>
                    <a:pt x="868106" y="971845"/>
                  </a:cubicBezTo>
                  <a:cubicBezTo>
                    <a:pt x="872259" y="933729"/>
                    <a:pt x="887302" y="900873"/>
                    <a:pt x="913513" y="872908"/>
                  </a:cubicBezTo>
                  <a:cubicBezTo>
                    <a:pt x="919143" y="866910"/>
                    <a:pt x="919143" y="866910"/>
                    <a:pt x="907791" y="868940"/>
                  </a:cubicBezTo>
                  <a:cubicBezTo>
                    <a:pt x="895332" y="871155"/>
                    <a:pt x="896255" y="871709"/>
                    <a:pt x="895055" y="861372"/>
                  </a:cubicBezTo>
                  <a:cubicBezTo>
                    <a:pt x="894501" y="856388"/>
                    <a:pt x="894317" y="852051"/>
                    <a:pt x="894686" y="851774"/>
                  </a:cubicBezTo>
                  <a:cubicBezTo>
                    <a:pt x="895516" y="851035"/>
                    <a:pt x="926250" y="840883"/>
                    <a:pt x="938893" y="837192"/>
                  </a:cubicBezTo>
                  <a:cubicBezTo>
                    <a:pt x="944154" y="835623"/>
                    <a:pt x="953014" y="833777"/>
                    <a:pt x="958736" y="832946"/>
                  </a:cubicBezTo>
                  <a:cubicBezTo>
                    <a:pt x="964366" y="832208"/>
                    <a:pt x="969257" y="831377"/>
                    <a:pt x="969442" y="831193"/>
                  </a:cubicBezTo>
                  <a:cubicBezTo>
                    <a:pt x="969627" y="830916"/>
                    <a:pt x="967781" y="830547"/>
                    <a:pt x="965289" y="830177"/>
                  </a:cubicBezTo>
                  <a:cubicBezTo>
                    <a:pt x="956152" y="828978"/>
                    <a:pt x="953660" y="828239"/>
                    <a:pt x="952645" y="826670"/>
                  </a:cubicBezTo>
                  <a:cubicBezTo>
                    <a:pt x="951076" y="824271"/>
                    <a:pt x="953568" y="820764"/>
                    <a:pt x="959475" y="817257"/>
                  </a:cubicBezTo>
                  <a:lnTo>
                    <a:pt x="964551" y="814119"/>
                  </a:lnTo>
                  <a:lnTo>
                    <a:pt x="990854" y="816334"/>
                  </a:lnTo>
                  <a:cubicBezTo>
                    <a:pt x="1005343" y="817626"/>
                    <a:pt x="1018910" y="818641"/>
                    <a:pt x="1021033" y="818641"/>
                  </a:cubicBezTo>
                  <a:cubicBezTo>
                    <a:pt x="1023802" y="818641"/>
                    <a:pt x="1030539" y="816334"/>
                    <a:pt x="1044567" y="810704"/>
                  </a:cubicBezTo>
                  <a:cubicBezTo>
                    <a:pt x="1055366" y="806274"/>
                    <a:pt x="1064502" y="802398"/>
                    <a:pt x="1064872" y="802121"/>
                  </a:cubicBezTo>
                  <a:cubicBezTo>
                    <a:pt x="1065425" y="801567"/>
                    <a:pt x="1064226" y="756898"/>
                    <a:pt x="1063580" y="756344"/>
                  </a:cubicBezTo>
                  <a:cubicBezTo>
                    <a:pt x="1063395" y="756252"/>
                    <a:pt x="1049828" y="754775"/>
                    <a:pt x="1033308" y="753114"/>
                  </a:cubicBezTo>
                  <a:cubicBezTo>
                    <a:pt x="1005436" y="750345"/>
                    <a:pt x="1002298" y="749884"/>
                    <a:pt x="989377" y="746100"/>
                  </a:cubicBezTo>
                  <a:cubicBezTo>
                    <a:pt x="967596" y="739916"/>
                    <a:pt x="956429" y="737978"/>
                    <a:pt x="941847" y="737886"/>
                  </a:cubicBezTo>
                  <a:lnTo>
                    <a:pt x="929295" y="737886"/>
                  </a:lnTo>
                  <a:lnTo>
                    <a:pt x="894778" y="755144"/>
                  </a:lnTo>
                  <a:cubicBezTo>
                    <a:pt x="829066" y="788092"/>
                    <a:pt x="802579" y="795660"/>
                    <a:pt x="767231" y="791876"/>
                  </a:cubicBezTo>
                  <a:cubicBezTo>
                    <a:pt x="762524" y="791415"/>
                    <a:pt x="741943" y="789477"/>
                    <a:pt x="721362" y="787723"/>
                  </a:cubicBezTo>
                  <a:cubicBezTo>
                    <a:pt x="700781" y="785877"/>
                    <a:pt x="681492" y="784032"/>
                    <a:pt x="678446" y="783570"/>
                  </a:cubicBezTo>
                  <a:cubicBezTo>
                    <a:pt x="665987" y="781540"/>
                    <a:pt x="641253" y="782370"/>
                    <a:pt x="553391" y="787446"/>
                  </a:cubicBezTo>
                  <a:cubicBezTo>
                    <a:pt x="505307" y="790307"/>
                    <a:pt x="500139" y="790400"/>
                    <a:pt x="435719" y="790492"/>
                  </a:cubicBezTo>
                  <a:lnTo>
                    <a:pt x="368346" y="790492"/>
                  </a:lnTo>
                  <a:lnTo>
                    <a:pt x="350811" y="793999"/>
                  </a:lnTo>
                  <a:cubicBezTo>
                    <a:pt x="296174" y="804890"/>
                    <a:pt x="279931" y="805628"/>
                    <a:pt x="246798" y="798706"/>
                  </a:cubicBezTo>
                  <a:cubicBezTo>
                    <a:pt x="231755" y="795568"/>
                    <a:pt x="190962" y="785508"/>
                    <a:pt x="172873" y="780432"/>
                  </a:cubicBezTo>
                  <a:lnTo>
                    <a:pt x="164751" y="778217"/>
                  </a:lnTo>
                  <a:lnTo>
                    <a:pt x="155153" y="781817"/>
                  </a:lnTo>
                  <a:cubicBezTo>
                    <a:pt x="138448" y="788092"/>
                    <a:pt x="128665" y="790400"/>
                    <a:pt x="118236" y="790492"/>
                  </a:cubicBezTo>
                  <a:cubicBezTo>
                    <a:pt x="107438" y="790492"/>
                    <a:pt x="104577" y="789385"/>
                    <a:pt x="91748" y="779602"/>
                  </a:cubicBezTo>
                  <a:cubicBezTo>
                    <a:pt x="80581" y="771295"/>
                    <a:pt x="57877" y="750437"/>
                    <a:pt x="57323" y="748130"/>
                  </a:cubicBezTo>
                  <a:cubicBezTo>
                    <a:pt x="56216" y="743700"/>
                    <a:pt x="55201" y="736963"/>
                    <a:pt x="55478" y="736594"/>
                  </a:cubicBezTo>
                  <a:cubicBezTo>
                    <a:pt x="55662" y="736501"/>
                    <a:pt x="60646" y="736963"/>
                    <a:pt x="66553" y="737793"/>
                  </a:cubicBezTo>
                  <a:cubicBezTo>
                    <a:pt x="81412" y="739824"/>
                    <a:pt x="80396" y="740008"/>
                    <a:pt x="80489" y="734840"/>
                  </a:cubicBezTo>
                  <a:cubicBezTo>
                    <a:pt x="80489" y="729949"/>
                    <a:pt x="82334" y="726257"/>
                    <a:pt x="91471" y="712875"/>
                  </a:cubicBezTo>
                  <a:lnTo>
                    <a:pt x="97193" y="704568"/>
                  </a:lnTo>
                  <a:lnTo>
                    <a:pt x="94148" y="701246"/>
                  </a:lnTo>
                  <a:cubicBezTo>
                    <a:pt x="84457" y="690540"/>
                    <a:pt x="86488" y="670605"/>
                    <a:pt x="103469" y="610523"/>
                  </a:cubicBezTo>
                  <a:cubicBezTo>
                    <a:pt x="109099" y="590588"/>
                    <a:pt x="118882" y="552010"/>
                    <a:pt x="121466" y="539182"/>
                  </a:cubicBezTo>
                  <a:cubicBezTo>
                    <a:pt x="126173" y="516939"/>
                    <a:pt x="125712" y="501158"/>
                    <a:pt x="120082" y="489344"/>
                  </a:cubicBezTo>
                  <a:cubicBezTo>
                    <a:pt x="111776" y="471809"/>
                    <a:pt x="79843" y="430278"/>
                    <a:pt x="39142" y="384039"/>
                  </a:cubicBezTo>
                  <a:cubicBezTo>
                    <a:pt x="28436" y="371857"/>
                    <a:pt x="26406" y="369088"/>
                    <a:pt x="26037" y="365950"/>
                  </a:cubicBezTo>
                  <a:cubicBezTo>
                    <a:pt x="25760" y="363920"/>
                    <a:pt x="23360" y="331618"/>
                    <a:pt x="20868" y="294147"/>
                  </a:cubicBezTo>
                  <a:lnTo>
                    <a:pt x="16161" y="225944"/>
                  </a:lnTo>
                  <a:lnTo>
                    <a:pt x="4625" y="152572"/>
                  </a:lnTo>
                  <a:lnTo>
                    <a:pt x="-6912" y="79200"/>
                  </a:lnTo>
                  <a:lnTo>
                    <a:pt x="-5896" y="70248"/>
                  </a:lnTo>
                  <a:cubicBezTo>
                    <a:pt x="-5343" y="65356"/>
                    <a:pt x="-4973" y="54743"/>
                    <a:pt x="-5066" y="46713"/>
                  </a:cubicBezTo>
                  <a:lnTo>
                    <a:pt x="-5158" y="32039"/>
                  </a:lnTo>
                  <a:lnTo>
                    <a:pt x="34712" y="21518"/>
                  </a:lnTo>
                  <a:cubicBezTo>
                    <a:pt x="56677" y="15796"/>
                    <a:pt x="74951" y="11366"/>
                    <a:pt x="75413" y="11643"/>
                  </a:cubicBezTo>
                  <a:cubicBezTo>
                    <a:pt x="75874" y="11919"/>
                    <a:pt x="77351" y="14042"/>
                    <a:pt x="78735" y="16442"/>
                  </a:cubicBezTo>
                  <a:cubicBezTo>
                    <a:pt x="80858" y="20041"/>
                    <a:pt x="81319" y="21887"/>
                    <a:pt x="81319" y="26778"/>
                  </a:cubicBezTo>
                  <a:cubicBezTo>
                    <a:pt x="81227" y="34069"/>
                    <a:pt x="79750" y="37207"/>
                    <a:pt x="71075" y="48006"/>
                  </a:cubicBezTo>
                  <a:cubicBezTo>
                    <a:pt x="67568" y="52343"/>
                    <a:pt x="63415" y="57973"/>
                    <a:pt x="61753" y="60465"/>
                  </a:cubicBezTo>
                  <a:lnTo>
                    <a:pt x="58800" y="65079"/>
                  </a:lnTo>
                  <a:lnTo>
                    <a:pt x="60554" y="136606"/>
                  </a:lnTo>
                  <a:cubicBezTo>
                    <a:pt x="61477" y="175922"/>
                    <a:pt x="62492" y="214131"/>
                    <a:pt x="62769" y="221514"/>
                  </a:cubicBezTo>
                  <a:cubicBezTo>
                    <a:pt x="64153" y="254554"/>
                    <a:pt x="71629" y="284364"/>
                    <a:pt x="82704" y="300423"/>
                  </a:cubicBezTo>
                  <a:cubicBezTo>
                    <a:pt x="86580" y="305961"/>
                    <a:pt x="103377" y="326357"/>
                    <a:pt x="110391" y="333833"/>
                  </a:cubicBezTo>
                  <a:cubicBezTo>
                    <a:pt x="114452" y="338078"/>
                    <a:pt x="174718" y="389946"/>
                    <a:pt x="191146" y="403236"/>
                  </a:cubicBezTo>
                  <a:cubicBezTo>
                    <a:pt x="193361" y="404990"/>
                    <a:pt x="195115" y="407482"/>
                    <a:pt x="174349" y="379794"/>
                  </a:cubicBezTo>
                  <a:cubicBezTo>
                    <a:pt x="163274" y="365027"/>
                    <a:pt x="156722" y="357090"/>
                    <a:pt x="154599" y="355891"/>
                  </a:cubicBezTo>
                  <a:cubicBezTo>
                    <a:pt x="144078" y="350076"/>
                    <a:pt x="139186" y="339555"/>
                    <a:pt x="141770" y="328572"/>
                  </a:cubicBezTo>
                  <a:cubicBezTo>
                    <a:pt x="143893" y="319804"/>
                    <a:pt x="148969" y="313621"/>
                    <a:pt x="178133" y="284734"/>
                  </a:cubicBezTo>
                  <a:cubicBezTo>
                    <a:pt x="193454" y="269506"/>
                    <a:pt x="207021" y="255385"/>
                    <a:pt x="208313" y="253354"/>
                  </a:cubicBezTo>
                  <a:cubicBezTo>
                    <a:pt x="209605" y="251324"/>
                    <a:pt x="212558" y="246802"/>
                    <a:pt x="214773" y="243202"/>
                  </a:cubicBezTo>
                  <a:cubicBezTo>
                    <a:pt x="222895" y="230282"/>
                    <a:pt x="246706" y="199733"/>
                    <a:pt x="284176" y="154141"/>
                  </a:cubicBezTo>
                  <a:cubicBezTo>
                    <a:pt x="294790" y="141220"/>
                    <a:pt x="304111" y="129961"/>
                    <a:pt x="304850" y="129130"/>
                  </a:cubicBezTo>
                  <a:cubicBezTo>
                    <a:pt x="305865" y="127838"/>
                    <a:pt x="305957" y="124977"/>
                    <a:pt x="305219" y="112056"/>
                  </a:cubicBezTo>
                  <a:lnTo>
                    <a:pt x="304388" y="96459"/>
                  </a:lnTo>
                  <a:lnTo>
                    <a:pt x="317032" y="83538"/>
                  </a:lnTo>
                  <a:lnTo>
                    <a:pt x="329768" y="70617"/>
                  </a:lnTo>
                  <a:lnTo>
                    <a:pt x="330876" y="63695"/>
                  </a:lnTo>
                  <a:cubicBezTo>
                    <a:pt x="331799" y="58434"/>
                    <a:pt x="333368" y="54374"/>
                    <a:pt x="337613" y="46344"/>
                  </a:cubicBezTo>
                  <a:cubicBezTo>
                    <a:pt x="340659" y="40622"/>
                    <a:pt x="343705" y="35638"/>
                    <a:pt x="344351" y="35362"/>
                  </a:cubicBezTo>
                  <a:cubicBezTo>
                    <a:pt x="346012" y="34808"/>
                    <a:pt x="398526" y="36746"/>
                    <a:pt x="399172" y="37484"/>
                  </a:cubicBezTo>
                  <a:cubicBezTo>
                    <a:pt x="400372" y="38592"/>
                    <a:pt x="399541" y="45883"/>
                    <a:pt x="397880" y="49390"/>
                  </a:cubicBezTo>
                  <a:cubicBezTo>
                    <a:pt x="396957" y="51420"/>
                    <a:pt x="392527" y="56681"/>
                    <a:pt x="388005" y="61111"/>
                  </a:cubicBezTo>
                  <a:lnTo>
                    <a:pt x="379883" y="69233"/>
                  </a:lnTo>
                  <a:lnTo>
                    <a:pt x="378498" y="82246"/>
                  </a:lnTo>
                  <a:cubicBezTo>
                    <a:pt x="377760" y="89444"/>
                    <a:pt x="377114" y="95997"/>
                    <a:pt x="377114" y="96828"/>
                  </a:cubicBezTo>
                  <a:cubicBezTo>
                    <a:pt x="377114" y="97658"/>
                    <a:pt x="375268" y="100981"/>
                    <a:pt x="372961" y="104119"/>
                  </a:cubicBezTo>
                  <a:lnTo>
                    <a:pt x="368808" y="109841"/>
                  </a:lnTo>
                  <a:lnTo>
                    <a:pt x="367885" y="123316"/>
                  </a:lnTo>
                  <a:lnTo>
                    <a:pt x="366870" y="136790"/>
                  </a:lnTo>
                  <a:lnTo>
                    <a:pt x="306234" y="210808"/>
                  </a:lnTo>
                  <a:cubicBezTo>
                    <a:pt x="272917" y="251601"/>
                    <a:pt x="244491" y="285564"/>
                    <a:pt x="243199" y="286303"/>
                  </a:cubicBezTo>
                  <a:cubicBezTo>
                    <a:pt x="239599" y="288425"/>
                    <a:pt x="236831" y="295070"/>
                    <a:pt x="235723" y="304392"/>
                  </a:cubicBezTo>
                  <a:cubicBezTo>
                    <a:pt x="234800" y="311314"/>
                    <a:pt x="234893" y="313898"/>
                    <a:pt x="236185" y="320266"/>
                  </a:cubicBezTo>
                  <a:cubicBezTo>
                    <a:pt x="238400" y="331433"/>
                    <a:pt x="241445" y="336878"/>
                    <a:pt x="251597" y="347031"/>
                  </a:cubicBezTo>
                  <a:cubicBezTo>
                    <a:pt x="256397" y="351830"/>
                    <a:pt x="274024" y="370473"/>
                    <a:pt x="290729" y="388377"/>
                  </a:cubicBezTo>
                  <a:cubicBezTo>
                    <a:pt x="307434" y="406189"/>
                    <a:pt x="321370" y="420864"/>
                    <a:pt x="321739" y="420864"/>
                  </a:cubicBezTo>
                  <a:cubicBezTo>
                    <a:pt x="322108" y="420864"/>
                    <a:pt x="328753" y="417818"/>
                    <a:pt x="336598" y="414034"/>
                  </a:cubicBezTo>
                  <a:cubicBezTo>
                    <a:pt x="371207" y="397514"/>
                    <a:pt x="405632" y="385885"/>
                    <a:pt x="435719" y="380532"/>
                  </a:cubicBezTo>
                  <a:cubicBezTo>
                    <a:pt x="448548" y="378225"/>
                    <a:pt x="494971" y="378225"/>
                    <a:pt x="518782" y="380532"/>
                  </a:cubicBezTo>
                  <a:cubicBezTo>
                    <a:pt x="541670" y="382840"/>
                    <a:pt x="573972" y="386993"/>
                    <a:pt x="598153" y="390869"/>
                  </a:cubicBezTo>
                  <a:cubicBezTo>
                    <a:pt x="609320" y="392715"/>
                    <a:pt x="623164" y="394376"/>
                    <a:pt x="628978" y="394745"/>
                  </a:cubicBezTo>
                  <a:cubicBezTo>
                    <a:pt x="638946" y="395299"/>
                    <a:pt x="639407" y="395207"/>
                    <a:pt x="638853" y="393546"/>
                  </a:cubicBezTo>
                  <a:cubicBezTo>
                    <a:pt x="637930" y="390408"/>
                    <a:pt x="624825" y="340755"/>
                    <a:pt x="619011" y="318420"/>
                  </a:cubicBezTo>
                  <a:cubicBezTo>
                    <a:pt x="614119" y="299316"/>
                    <a:pt x="599906" y="240249"/>
                    <a:pt x="594830" y="217545"/>
                  </a:cubicBezTo>
                  <a:cubicBezTo>
                    <a:pt x="593077" y="209516"/>
                    <a:pt x="592892" y="209239"/>
                    <a:pt x="582555" y="195857"/>
                  </a:cubicBezTo>
                  <a:cubicBezTo>
                    <a:pt x="564743" y="172784"/>
                    <a:pt x="545823" y="147034"/>
                    <a:pt x="533548" y="129222"/>
                  </a:cubicBezTo>
                  <a:cubicBezTo>
                    <a:pt x="520258" y="109933"/>
                    <a:pt x="513521" y="100981"/>
                    <a:pt x="501062" y="86122"/>
                  </a:cubicBezTo>
                  <a:lnTo>
                    <a:pt x="492479" y="75878"/>
                  </a:lnTo>
                  <a:lnTo>
                    <a:pt x="492479" y="65633"/>
                  </a:lnTo>
                  <a:lnTo>
                    <a:pt x="492479" y="55389"/>
                  </a:lnTo>
                  <a:lnTo>
                    <a:pt x="483711" y="37207"/>
                  </a:lnTo>
                  <a:cubicBezTo>
                    <a:pt x="478912" y="27148"/>
                    <a:pt x="474943" y="18472"/>
                    <a:pt x="474943" y="17918"/>
                  </a:cubicBezTo>
                  <a:cubicBezTo>
                    <a:pt x="474943" y="17365"/>
                    <a:pt x="476881" y="16626"/>
                    <a:pt x="479373" y="16349"/>
                  </a:cubicBezTo>
                  <a:cubicBezTo>
                    <a:pt x="481773" y="16073"/>
                    <a:pt x="498570" y="13673"/>
                    <a:pt x="516844" y="11181"/>
                  </a:cubicBezTo>
                  <a:cubicBezTo>
                    <a:pt x="535025" y="8597"/>
                    <a:pt x="550622" y="6474"/>
                    <a:pt x="551545" y="6474"/>
                  </a:cubicBezTo>
                  <a:cubicBezTo>
                    <a:pt x="552930" y="6474"/>
                    <a:pt x="552561" y="8412"/>
                    <a:pt x="548131" y="22256"/>
                  </a:cubicBezTo>
                  <a:cubicBezTo>
                    <a:pt x="545454" y="31024"/>
                    <a:pt x="543331" y="38223"/>
                    <a:pt x="543516" y="38407"/>
                  </a:cubicBezTo>
                  <a:cubicBezTo>
                    <a:pt x="543701" y="38592"/>
                    <a:pt x="545546" y="37484"/>
                    <a:pt x="547669" y="35915"/>
                  </a:cubicBezTo>
                  <a:cubicBezTo>
                    <a:pt x="549792" y="34346"/>
                    <a:pt x="551915" y="33331"/>
                    <a:pt x="552284" y="33608"/>
                  </a:cubicBezTo>
                  <a:cubicBezTo>
                    <a:pt x="552745" y="33885"/>
                    <a:pt x="553391" y="36469"/>
                    <a:pt x="553760" y="39422"/>
                  </a:cubicBezTo>
                  <a:cubicBezTo>
                    <a:pt x="555606" y="55204"/>
                    <a:pt x="565020" y="86953"/>
                    <a:pt x="573142" y="105134"/>
                  </a:cubicBezTo>
                  <a:cubicBezTo>
                    <a:pt x="583663" y="128299"/>
                    <a:pt x="598430" y="150542"/>
                    <a:pt x="624456" y="181828"/>
                  </a:cubicBezTo>
                  <a:cubicBezTo>
                    <a:pt x="646975" y="208962"/>
                    <a:pt x="645683" y="206655"/>
                    <a:pt x="660265" y="246894"/>
                  </a:cubicBezTo>
                  <a:cubicBezTo>
                    <a:pt x="672355" y="279934"/>
                    <a:pt x="677062" y="291656"/>
                    <a:pt x="684076" y="305592"/>
                  </a:cubicBezTo>
                  <a:cubicBezTo>
                    <a:pt x="689891" y="317220"/>
                    <a:pt x="691460" y="319804"/>
                    <a:pt x="702442" y="334571"/>
                  </a:cubicBezTo>
                  <a:cubicBezTo>
                    <a:pt x="706595" y="340201"/>
                    <a:pt x="713979" y="350814"/>
                    <a:pt x="718870" y="358290"/>
                  </a:cubicBezTo>
                  <a:cubicBezTo>
                    <a:pt x="729115" y="373795"/>
                    <a:pt x="735575" y="380348"/>
                    <a:pt x="742035" y="382009"/>
                  </a:cubicBezTo>
                  <a:cubicBezTo>
                    <a:pt x="748311" y="383578"/>
                    <a:pt x="752003" y="381824"/>
                    <a:pt x="754126" y="376195"/>
                  </a:cubicBezTo>
                  <a:cubicBezTo>
                    <a:pt x="755602" y="372503"/>
                    <a:pt x="755695" y="370011"/>
                    <a:pt x="755233" y="358752"/>
                  </a:cubicBezTo>
                  <a:lnTo>
                    <a:pt x="754679" y="345646"/>
                  </a:lnTo>
                  <a:lnTo>
                    <a:pt x="758832" y="327649"/>
                  </a:lnTo>
                  <a:cubicBezTo>
                    <a:pt x="771384" y="273474"/>
                    <a:pt x="784213" y="223913"/>
                    <a:pt x="791135" y="203056"/>
                  </a:cubicBezTo>
                  <a:cubicBezTo>
                    <a:pt x="793719" y="195118"/>
                    <a:pt x="796857" y="187735"/>
                    <a:pt x="799810" y="182751"/>
                  </a:cubicBezTo>
                  <a:cubicBezTo>
                    <a:pt x="808578" y="167985"/>
                    <a:pt x="809501" y="164570"/>
                    <a:pt x="814577" y="132176"/>
                  </a:cubicBezTo>
                  <a:cubicBezTo>
                    <a:pt x="821591" y="87322"/>
                    <a:pt x="826575" y="52528"/>
                    <a:pt x="826575" y="48559"/>
                  </a:cubicBezTo>
                  <a:cubicBezTo>
                    <a:pt x="826575" y="44775"/>
                    <a:pt x="820114" y="24563"/>
                    <a:pt x="815961" y="15057"/>
                  </a:cubicBezTo>
                  <a:cubicBezTo>
                    <a:pt x="814669" y="12196"/>
                    <a:pt x="813746" y="9704"/>
                    <a:pt x="814023" y="9520"/>
                  </a:cubicBezTo>
                  <a:cubicBezTo>
                    <a:pt x="814577" y="8966"/>
                    <a:pt x="891548" y="-7277"/>
                    <a:pt x="891917" y="-6908"/>
                  </a:cubicBezTo>
                  <a:cubicBezTo>
                    <a:pt x="892378" y="-6447"/>
                    <a:pt x="893855" y="22348"/>
                    <a:pt x="893947" y="31854"/>
                  </a:cubicBezTo>
                  <a:lnTo>
                    <a:pt x="893947" y="39330"/>
                  </a:lnTo>
                  <a:lnTo>
                    <a:pt x="889702" y="40438"/>
                  </a:lnTo>
                  <a:cubicBezTo>
                    <a:pt x="881303" y="42745"/>
                    <a:pt x="871336" y="55758"/>
                    <a:pt x="866352" y="71078"/>
                  </a:cubicBezTo>
                  <a:cubicBezTo>
                    <a:pt x="857954" y="97105"/>
                    <a:pt x="847802" y="156264"/>
                    <a:pt x="847802" y="179152"/>
                  </a:cubicBezTo>
                  <a:cubicBezTo>
                    <a:pt x="847802" y="183582"/>
                    <a:pt x="848448" y="190412"/>
                    <a:pt x="849186" y="194380"/>
                  </a:cubicBezTo>
                  <a:cubicBezTo>
                    <a:pt x="852416" y="211823"/>
                    <a:pt x="852601" y="217453"/>
                    <a:pt x="850109" y="231758"/>
                  </a:cubicBezTo>
                  <a:cubicBezTo>
                    <a:pt x="843648" y="269782"/>
                    <a:pt x="839588" y="304761"/>
                    <a:pt x="838849" y="328572"/>
                  </a:cubicBezTo>
                  <a:lnTo>
                    <a:pt x="838388" y="346569"/>
                  </a:lnTo>
                  <a:lnTo>
                    <a:pt x="841803" y="359398"/>
                  </a:lnTo>
                  <a:cubicBezTo>
                    <a:pt x="843648" y="366504"/>
                    <a:pt x="846140" y="377025"/>
                    <a:pt x="847248" y="382932"/>
                  </a:cubicBezTo>
                  <a:lnTo>
                    <a:pt x="849278" y="393453"/>
                  </a:lnTo>
                  <a:lnTo>
                    <a:pt x="865614" y="400929"/>
                  </a:lnTo>
                  <a:lnTo>
                    <a:pt x="881950" y="408404"/>
                  </a:lnTo>
                  <a:lnTo>
                    <a:pt x="905207" y="427324"/>
                  </a:lnTo>
                  <a:cubicBezTo>
                    <a:pt x="918036" y="437753"/>
                    <a:pt x="933356" y="450859"/>
                    <a:pt x="939170" y="456396"/>
                  </a:cubicBezTo>
                  <a:cubicBezTo>
                    <a:pt x="950984" y="467748"/>
                    <a:pt x="960582" y="475685"/>
                    <a:pt x="966858" y="479284"/>
                  </a:cubicBezTo>
                  <a:cubicBezTo>
                    <a:pt x="970180" y="481130"/>
                    <a:pt x="972211" y="481592"/>
                    <a:pt x="976548" y="481499"/>
                  </a:cubicBezTo>
                  <a:cubicBezTo>
                    <a:pt x="985316" y="481407"/>
                    <a:pt x="995376" y="486299"/>
                    <a:pt x="1037922" y="511494"/>
                  </a:cubicBezTo>
                  <a:cubicBezTo>
                    <a:pt x="1050013" y="518693"/>
                    <a:pt x="1054166" y="520539"/>
                    <a:pt x="1081761" y="530783"/>
                  </a:cubicBezTo>
                  <a:cubicBezTo>
                    <a:pt x="1115817" y="543335"/>
                    <a:pt x="1120154" y="544812"/>
                    <a:pt x="1139905" y="550165"/>
                  </a:cubicBezTo>
                  <a:cubicBezTo>
                    <a:pt x="1147565" y="552287"/>
                    <a:pt x="1155594" y="554964"/>
                    <a:pt x="1157902" y="556256"/>
                  </a:cubicBezTo>
                  <a:cubicBezTo>
                    <a:pt x="1166946" y="561240"/>
                    <a:pt x="1184851" y="568900"/>
                    <a:pt x="1196203" y="572684"/>
                  </a:cubicBezTo>
                  <a:cubicBezTo>
                    <a:pt x="1216691" y="579606"/>
                    <a:pt x="1220383" y="580067"/>
                    <a:pt x="1249732" y="580067"/>
                  </a:cubicBezTo>
                  <a:cubicBezTo>
                    <a:pt x="1264591" y="580067"/>
                    <a:pt x="1281388" y="579513"/>
                    <a:pt x="1289325" y="578775"/>
                  </a:cubicBezTo>
                  <a:lnTo>
                    <a:pt x="1303076" y="577483"/>
                  </a:lnTo>
                  <a:lnTo>
                    <a:pt x="1311106" y="569453"/>
                  </a:lnTo>
                  <a:cubicBezTo>
                    <a:pt x="1320796" y="559578"/>
                    <a:pt x="1325226" y="557086"/>
                    <a:pt x="1331871" y="557640"/>
                  </a:cubicBezTo>
                  <a:cubicBezTo>
                    <a:pt x="1340731" y="558378"/>
                    <a:pt x="1362605" y="570930"/>
                    <a:pt x="1370726" y="579975"/>
                  </a:cubicBezTo>
                  <a:cubicBezTo>
                    <a:pt x="1382816" y="593265"/>
                    <a:pt x="1391400" y="609047"/>
                    <a:pt x="1392138" y="619291"/>
                  </a:cubicBezTo>
                  <a:cubicBezTo>
                    <a:pt x="1392507" y="625382"/>
                    <a:pt x="1392415" y="625936"/>
                    <a:pt x="1388354" y="634242"/>
                  </a:cubicBezTo>
                  <a:cubicBezTo>
                    <a:pt x="1379863" y="651501"/>
                    <a:pt x="1380048" y="651316"/>
                    <a:pt x="1345069" y="670882"/>
                  </a:cubicBezTo>
                  <a:cubicBezTo>
                    <a:pt x="1235427" y="732441"/>
                    <a:pt x="1229243" y="735948"/>
                    <a:pt x="1221491" y="742131"/>
                  </a:cubicBezTo>
                  <a:cubicBezTo>
                    <a:pt x="1216322" y="746192"/>
                    <a:pt x="1213369" y="749330"/>
                    <a:pt x="1213092" y="750714"/>
                  </a:cubicBezTo>
                  <a:cubicBezTo>
                    <a:pt x="1212538" y="753575"/>
                    <a:pt x="1213923" y="754037"/>
                    <a:pt x="1224813" y="754037"/>
                  </a:cubicBezTo>
                  <a:cubicBezTo>
                    <a:pt x="1229428" y="754037"/>
                    <a:pt x="1236534" y="754314"/>
                    <a:pt x="1240780" y="754683"/>
                  </a:cubicBezTo>
                  <a:lnTo>
                    <a:pt x="1248347" y="755237"/>
                  </a:lnTo>
                  <a:lnTo>
                    <a:pt x="1262930" y="768157"/>
                  </a:lnTo>
                  <a:cubicBezTo>
                    <a:pt x="1292924" y="794737"/>
                    <a:pt x="1296247" y="798152"/>
                    <a:pt x="1310921" y="817441"/>
                  </a:cubicBezTo>
                  <a:cubicBezTo>
                    <a:pt x="1330949" y="843929"/>
                    <a:pt x="1335102" y="847344"/>
                    <a:pt x="1359559" y="856942"/>
                  </a:cubicBezTo>
                  <a:cubicBezTo>
                    <a:pt x="1365558" y="859342"/>
                    <a:pt x="1371003" y="861833"/>
                    <a:pt x="1371557" y="862572"/>
                  </a:cubicBezTo>
                  <a:cubicBezTo>
                    <a:pt x="1372018" y="863310"/>
                    <a:pt x="1376633" y="865341"/>
                    <a:pt x="1381709" y="867094"/>
                  </a:cubicBezTo>
                  <a:cubicBezTo>
                    <a:pt x="1386785" y="868940"/>
                    <a:pt x="1393984" y="871432"/>
                    <a:pt x="1397768" y="872816"/>
                  </a:cubicBezTo>
                  <a:cubicBezTo>
                    <a:pt x="1405520" y="875585"/>
                    <a:pt x="1410781" y="879646"/>
                    <a:pt x="1410781" y="882876"/>
                  </a:cubicBezTo>
                  <a:cubicBezTo>
                    <a:pt x="1410781" y="884168"/>
                    <a:pt x="1408750" y="887214"/>
                    <a:pt x="1405612" y="890813"/>
                  </a:cubicBezTo>
                  <a:cubicBezTo>
                    <a:pt x="1402751" y="894043"/>
                    <a:pt x="1396568" y="901427"/>
                    <a:pt x="1391861" y="907241"/>
                  </a:cubicBezTo>
                  <a:lnTo>
                    <a:pt x="1383278" y="917855"/>
                  </a:lnTo>
                  <a:lnTo>
                    <a:pt x="1382724" y="928930"/>
                  </a:lnTo>
                  <a:cubicBezTo>
                    <a:pt x="1382355" y="935021"/>
                    <a:pt x="1381894" y="941481"/>
                    <a:pt x="1381617" y="943327"/>
                  </a:cubicBezTo>
                  <a:lnTo>
                    <a:pt x="1381155" y="946742"/>
                  </a:lnTo>
                  <a:lnTo>
                    <a:pt x="1370265" y="939266"/>
                  </a:lnTo>
                  <a:lnTo>
                    <a:pt x="1359374" y="931791"/>
                  </a:lnTo>
                  <a:lnTo>
                    <a:pt x="1358821" y="919700"/>
                  </a:lnTo>
                  <a:cubicBezTo>
                    <a:pt x="1358451" y="913148"/>
                    <a:pt x="1357990" y="906780"/>
                    <a:pt x="1357621" y="905580"/>
                  </a:cubicBezTo>
                  <a:cubicBezTo>
                    <a:pt x="1357067" y="903549"/>
                    <a:pt x="1353006" y="900781"/>
                    <a:pt x="1350607" y="900781"/>
                  </a:cubicBezTo>
                  <a:cubicBezTo>
                    <a:pt x="1348853" y="900781"/>
                    <a:pt x="1330672" y="911856"/>
                    <a:pt x="1324211" y="916839"/>
                  </a:cubicBezTo>
                  <a:cubicBezTo>
                    <a:pt x="1319781" y="920162"/>
                    <a:pt x="1314521" y="925884"/>
                    <a:pt x="1304553" y="937974"/>
                  </a:cubicBezTo>
                  <a:cubicBezTo>
                    <a:pt x="1304276" y="938436"/>
                    <a:pt x="1300308" y="932529"/>
                    <a:pt x="1295878" y="924869"/>
                  </a:cubicBezTo>
                  <a:cubicBezTo>
                    <a:pt x="1285910" y="907702"/>
                    <a:pt x="1286095" y="907887"/>
                    <a:pt x="1283603" y="908348"/>
                  </a:cubicBezTo>
                  <a:cubicBezTo>
                    <a:pt x="1281757" y="908625"/>
                    <a:pt x="1281942" y="909179"/>
                    <a:pt x="1287018" y="920808"/>
                  </a:cubicBezTo>
                  <a:lnTo>
                    <a:pt x="1292463" y="932990"/>
                  </a:lnTo>
                  <a:lnTo>
                    <a:pt x="1290248" y="934467"/>
                  </a:lnTo>
                  <a:cubicBezTo>
                    <a:pt x="1289048" y="935205"/>
                    <a:pt x="1287848" y="935851"/>
                    <a:pt x="1287479" y="935851"/>
                  </a:cubicBezTo>
                  <a:cubicBezTo>
                    <a:pt x="1287110" y="935851"/>
                    <a:pt x="1283972" y="932806"/>
                    <a:pt x="1280465" y="929022"/>
                  </a:cubicBezTo>
                  <a:cubicBezTo>
                    <a:pt x="1273174" y="921085"/>
                    <a:pt x="1266714" y="916470"/>
                    <a:pt x="1262837" y="916470"/>
                  </a:cubicBezTo>
                  <a:cubicBezTo>
                    <a:pt x="1260069" y="916470"/>
                    <a:pt x="1260069" y="916470"/>
                    <a:pt x="1260622" y="920900"/>
                  </a:cubicBezTo>
                  <a:cubicBezTo>
                    <a:pt x="1260899" y="923300"/>
                    <a:pt x="1263483" y="932437"/>
                    <a:pt x="1266252" y="941204"/>
                  </a:cubicBezTo>
                  <a:cubicBezTo>
                    <a:pt x="1271882" y="958463"/>
                    <a:pt x="1272712" y="964831"/>
                    <a:pt x="1269759" y="967507"/>
                  </a:cubicBezTo>
                  <a:cubicBezTo>
                    <a:pt x="1267729" y="969353"/>
                    <a:pt x="1265606" y="969446"/>
                    <a:pt x="1262837" y="968061"/>
                  </a:cubicBezTo>
                  <a:cubicBezTo>
                    <a:pt x="1258961" y="966031"/>
                    <a:pt x="1256469" y="963077"/>
                    <a:pt x="1250193" y="952925"/>
                  </a:cubicBezTo>
                  <a:cubicBezTo>
                    <a:pt x="1246686" y="947296"/>
                    <a:pt x="1242995" y="941943"/>
                    <a:pt x="1241979" y="941020"/>
                  </a:cubicBezTo>
                  <a:cubicBezTo>
                    <a:pt x="1240134" y="939358"/>
                    <a:pt x="1240041" y="939358"/>
                    <a:pt x="1239026" y="941943"/>
                  </a:cubicBezTo>
                  <a:cubicBezTo>
                    <a:pt x="1235704" y="950618"/>
                    <a:pt x="1232750" y="976737"/>
                    <a:pt x="1234319" y="983197"/>
                  </a:cubicBezTo>
                  <a:cubicBezTo>
                    <a:pt x="1236257" y="990765"/>
                    <a:pt x="1236350" y="992242"/>
                    <a:pt x="1235427" y="995841"/>
                  </a:cubicBezTo>
                  <a:cubicBezTo>
                    <a:pt x="1234135" y="1000640"/>
                    <a:pt x="1230720" y="1003224"/>
                    <a:pt x="1225551" y="1003224"/>
                  </a:cubicBezTo>
                  <a:cubicBezTo>
                    <a:pt x="1223336" y="1003224"/>
                    <a:pt x="1220291" y="1002578"/>
                    <a:pt x="1218906" y="1001932"/>
                  </a:cubicBezTo>
                  <a:cubicBezTo>
                    <a:pt x="1213646" y="999163"/>
                    <a:pt x="1208201" y="991042"/>
                    <a:pt x="1204509" y="980613"/>
                  </a:cubicBezTo>
                  <a:cubicBezTo>
                    <a:pt x="1203125" y="976737"/>
                    <a:pt x="1202848" y="972030"/>
                    <a:pt x="1202663" y="950157"/>
                  </a:cubicBezTo>
                  <a:cubicBezTo>
                    <a:pt x="1202479" y="923761"/>
                    <a:pt x="1201371" y="912778"/>
                    <a:pt x="1198233" y="905211"/>
                  </a:cubicBezTo>
                  <a:cubicBezTo>
                    <a:pt x="1196295" y="900596"/>
                    <a:pt x="1186420" y="894043"/>
                    <a:pt x="1143227" y="868571"/>
                  </a:cubicBezTo>
                  <a:cubicBezTo>
                    <a:pt x="1128553" y="859895"/>
                    <a:pt x="1121908" y="856481"/>
                    <a:pt x="1120616" y="856850"/>
                  </a:cubicBezTo>
                  <a:cubicBezTo>
                    <a:pt x="1119508" y="857127"/>
                    <a:pt x="1112679" y="860818"/>
                    <a:pt x="1105295" y="864971"/>
                  </a:cubicBezTo>
                  <a:cubicBezTo>
                    <a:pt x="1087945" y="874847"/>
                    <a:pt x="1087391" y="875677"/>
                    <a:pt x="1088037" y="888321"/>
                  </a:cubicBezTo>
                  <a:cubicBezTo>
                    <a:pt x="1088498" y="900042"/>
                    <a:pt x="1091544" y="908533"/>
                    <a:pt x="1104834" y="935390"/>
                  </a:cubicBezTo>
                  <a:cubicBezTo>
                    <a:pt x="1121539" y="969169"/>
                    <a:pt x="1137505" y="993995"/>
                    <a:pt x="1158086" y="1018176"/>
                  </a:cubicBezTo>
                  <a:cubicBezTo>
                    <a:pt x="1188635" y="1053985"/>
                    <a:pt x="1255823" y="1138432"/>
                    <a:pt x="1265421" y="1153198"/>
                  </a:cubicBezTo>
                  <a:cubicBezTo>
                    <a:pt x="1276958" y="1170826"/>
                    <a:pt x="1294493" y="1199806"/>
                    <a:pt x="1296801" y="1205066"/>
                  </a:cubicBezTo>
                  <a:cubicBezTo>
                    <a:pt x="1300123" y="1212542"/>
                    <a:pt x="1303446" y="1223525"/>
                    <a:pt x="1304184" y="1229523"/>
                  </a:cubicBezTo>
                  <a:cubicBezTo>
                    <a:pt x="1306030" y="1244659"/>
                    <a:pt x="1295416" y="1249182"/>
                    <a:pt x="1284987" y="1237737"/>
                  </a:cubicBezTo>
                  <a:cubicBezTo>
                    <a:pt x="1281572" y="1233953"/>
                    <a:pt x="1276866" y="1225463"/>
                    <a:pt x="1274558" y="1218910"/>
                  </a:cubicBezTo>
                  <a:cubicBezTo>
                    <a:pt x="1272159" y="1212173"/>
                    <a:pt x="1260622" y="1197960"/>
                    <a:pt x="1257577" y="1197960"/>
                  </a:cubicBezTo>
                  <a:cubicBezTo>
                    <a:pt x="1257115" y="1197960"/>
                    <a:pt x="1256008" y="1198975"/>
                    <a:pt x="1255269" y="1200175"/>
                  </a:cubicBezTo>
                  <a:cubicBezTo>
                    <a:pt x="1253147" y="1203405"/>
                    <a:pt x="1254623" y="1208112"/>
                    <a:pt x="1260161" y="1216049"/>
                  </a:cubicBezTo>
                  <a:cubicBezTo>
                    <a:pt x="1273912" y="1235707"/>
                    <a:pt x="1286187" y="1263764"/>
                    <a:pt x="1286187" y="1275485"/>
                  </a:cubicBezTo>
                  <a:cubicBezTo>
                    <a:pt x="1286187" y="1292282"/>
                    <a:pt x="1268836" y="1321446"/>
                    <a:pt x="1257392" y="1323938"/>
                  </a:cubicBezTo>
                  <a:cubicBezTo>
                    <a:pt x="1253700" y="1324768"/>
                    <a:pt x="1250193" y="1322184"/>
                    <a:pt x="1248440" y="1317293"/>
                  </a:cubicBezTo>
                  <a:cubicBezTo>
                    <a:pt x="1247240" y="1313970"/>
                    <a:pt x="1247240" y="1312863"/>
                    <a:pt x="1248624" y="1307510"/>
                  </a:cubicBezTo>
                  <a:cubicBezTo>
                    <a:pt x="1249363" y="1304187"/>
                    <a:pt x="1251578" y="1298188"/>
                    <a:pt x="1253516" y="1294035"/>
                  </a:cubicBezTo>
                  <a:lnTo>
                    <a:pt x="1256931" y="1286560"/>
                  </a:lnTo>
                  <a:lnTo>
                    <a:pt x="1256469" y="1274377"/>
                  </a:lnTo>
                  <a:cubicBezTo>
                    <a:pt x="1255915" y="1259241"/>
                    <a:pt x="1254716" y="1256011"/>
                    <a:pt x="1247517" y="1249551"/>
                  </a:cubicBezTo>
                  <a:cubicBezTo>
                    <a:pt x="1240503" y="1243275"/>
                    <a:pt x="1237826" y="1241983"/>
                    <a:pt x="1232935" y="1242537"/>
                  </a:cubicBezTo>
                  <a:cubicBezTo>
                    <a:pt x="1228689" y="1242998"/>
                    <a:pt x="1225551" y="1245121"/>
                    <a:pt x="1224352" y="1248351"/>
                  </a:cubicBezTo>
                  <a:cubicBezTo>
                    <a:pt x="1223982" y="1249366"/>
                    <a:pt x="1224352" y="1271332"/>
                    <a:pt x="1225367" y="1297266"/>
                  </a:cubicBezTo>
                  <a:cubicBezTo>
                    <a:pt x="1226936" y="1339074"/>
                    <a:pt x="1227305" y="1344796"/>
                    <a:pt x="1228966" y="1349318"/>
                  </a:cubicBezTo>
                  <a:cubicBezTo>
                    <a:pt x="1231735" y="1357071"/>
                    <a:pt x="1231458" y="1361777"/>
                    <a:pt x="1228043" y="1365192"/>
                  </a:cubicBezTo>
                  <a:cubicBezTo>
                    <a:pt x="1225551" y="1367684"/>
                    <a:pt x="1224721" y="1367961"/>
                    <a:pt x="1221398" y="1367500"/>
                  </a:cubicBezTo>
                  <a:cubicBezTo>
                    <a:pt x="1212077" y="1366207"/>
                    <a:pt x="1206632" y="1355686"/>
                    <a:pt x="1197402" y="1320708"/>
                  </a:cubicBezTo>
                  <a:lnTo>
                    <a:pt x="1194357" y="1309171"/>
                  </a:lnTo>
                  <a:lnTo>
                    <a:pt x="1194634" y="1279546"/>
                  </a:lnTo>
                  <a:cubicBezTo>
                    <a:pt x="1194911" y="1240229"/>
                    <a:pt x="1193619" y="1228508"/>
                    <a:pt x="1188912" y="1227678"/>
                  </a:cubicBezTo>
                  <a:cubicBezTo>
                    <a:pt x="1186143" y="1227124"/>
                    <a:pt x="1176175" y="1232661"/>
                    <a:pt x="1169992" y="1238291"/>
                  </a:cubicBezTo>
                  <a:cubicBezTo>
                    <a:pt x="1163070" y="1244475"/>
                    <a:pt x="1155964" y="1253888"/>
                    <a:pt x="1137967" y="1280561"/>
                  </a:cubicBezTo>
                  <a:cubicBezTo>
                    <a:pt x="1114986" y="1314616"/>
                    <a:pt x="1102711" y="1336766"/>
                    <a:pt x="1100496" y="1348026"/>
                  </a:cubicBezTo>
                  <a:cubicBezTo>
                    <a:pt x="1099942" y="1350979"/>
                    <a:pt x="1099112" y="1354025"/>
                    <a:pt x="1098558" y="1354671"/>
                  </a:cubicBezTo>
                  <a:cubicBezTo>
                    <a:pt x="1096251" y="1357624"/>
                    <a:pt x="1091913" y="1354671"/>
                    <a:pt x="1090898" y="1349503"/>
                  </a:cubicBezTo>
                  <a:lnTo>
                    <a:pt x="1090252" y="1346549"/>
                  </a:lnTo>
                  <a:lnTo>
                    <a:pt x="1087391" y="1349872"/>
                  </a:lnTo>
                  <a:cubicBezTo>
                    <a:pt x="1083976" y="1353840"/>
                    <a:pt x="1081207" y="1353656"/>
                    <a:pt x="1078992" y="1349410"/>
                  </a:cubicBezTo>
                  <a:cubicBezTo>
                    <a:pt x="1078346" y="1348026"/>
                    <a:pt x="1068932" y="1338428"/>
                    <a:pt x="1058227" y="1327999"/>
                  </a:cubicBezTo>
                  <a:cubicBezTo>
                    <a:pt x="1047428" y="1317662"/>
                    <a:pt x="1037922" y="1307787"/>
                    <a:pt x="1037000" y="1305941"/>
                  </a:cubicBezTo>
                  <a:cubicBezTo>
                    <a:pt x="1036169" y="1304187"/>
                    <a:pt x="1034877" y="1300588"/>
                    <a:pt x="1034231" y="1297912"/>
                  </a:cubicBezTo>
                  <a:cubicBezTo>
                    <a:pt x="1032846" y="1291820"/>
                    <a:pt x="1031647" y="1290805"/>
                    <a:pt x="1026201" y="1291451"/>
                  </a:cubicBezTo>
                  <a:cubicBezTo>
                    <a:pt x="1017526" y="1292374"/>
                    <a:pt x="1014203" y="1300219"/>
                    <a:pt x="1015034" y="1317939"/>
                  </a:cubicBezTo>
                  <a:cubicBezTo>
                    <a:pt x="1015496" y="1327630"/>
                    <a:pt x="1015496" y="1327630"/>
                    <a:pt x="1022510" y="1343411"/>
                  </a:cubicBezTo>
                  <a:cubicBezTo>
                    <a:pt x="1037000" y="1375990"/>
                    <a:pt x="1045306" y="1398417"/>
                    <a:pt x="1045306" y="1404785"/>
                  </a:cubicBezTo>
                  <a:cubicBezTo>
                    <a:pt x="1045306" y="1407831"/>
                    <a:pt x="1044937" y="1408569"/>
                    <a:pt x="1042906" y="1409308"/>
                  </a:cubicBezTo>
                  <a:cubicBezTo>
                    <a:pt x="1039584" y="1410600"/>
                    <a:pt x="1037000" y="1410415"/>
                    <a:pt x="1033400" y="1408662"/>
                  </a:cubicBezTo>
                  <a:close/>
                  <a:moveTo>
                    <a:pt x="1087299" y="1302065"/>
                  </a:moveTo>
                  <a:cubicBezTo>
                    <a:pt x="1089052" y="1296158"/>
                    <a:pt x="1090529" y="1290713"/>
                    <a:pt x="1090529" y="1289975"/>
                  </a:cubicBezTo>
                  <a:cubicBezTo>
                    <a:pt x="1090529" y="1289144"/>
                    <a:pt x="1088960" y="1288221"/>
                    <a:pt x="1086652" y="1287667"/>
                  </a:cubicBezTo>
                  <a:cubicBezTo>
                    <a:pt x="1079269" y="1285729"/>
                    <a:pt x="1077054" y="1285545"/>
                    <a:pt x="1074378" y="1286560"/>
                  </a:cubicBezTo>
                  <a:cubicBezTo>
                    <a:pt x="1071978" y="1287483"/>
                    <a:pt x="1071886" y="1287760"/>
                    <a:pt x="1072255" y="1292005"/>
                  </a:cubicBezTo>
                  <a:cubicBezTo>
                    <a:pt x="1072532" y="1294405"/>
                    <a:pt x="1073639" y="1298373"/>
                    <a:pt x="1074747" y="1300680"/>
                  </a:cubicBezTo>
                  <a:cubicBezTo>
                    <a:pt x="1076870" y="1305110"/>
                    <a:pt x="1083053" y="1313693"/>
                    <a:pt x="1083699" y="1313140"/>
                  </a:cubicBezTo>
                  <a:cubicBezTo>
                    <a:pt x="1083884" y="1312863"/>
                    <a:pt x="1085453" y="1307879"/>
                    <a:pt x="1087299" y="1302065"/>
                  </a:cubicBezTo>
                  <a:close/>
                  <a:moveTo>
                    <a:pt x="1119047" y="1242444"/>
                  </a:moveTo>
                  <a:cubicBezTo>
                    <a:pt x="1142304" y="1218910"/>
                    <a:pt x="1155687" y="1197221"/>
                    <a:pt x="1153933" y="1186146"/>
                  </a:cubicBezTo>
                  <a:cubicBezTo>
                    <a:pt x="1153195" y="1181716"/>
                    <a:pt x="1145258" y="1165658"/>
                    <a:pt x="1143781" y="1165658"/>
                  </a:cubicBezTo>
                  <a:cubicBezTo>
                    <a:pt x="1142027" y="1165658"/>
                    <a:pt x="1046044" y="1217802"/>
                    <a:pt x="1045952" y="1218818"/>
                  </a:cubicBezTo>
                  <a:cubicBezTo>
                    <a:pt x="1045767" y="1220017"/>
                    <a:pt x="1062380" y="1232754"/>
                    <a:pt x="1070963" y="1237922"/>
                  </a:cubicBezTo>
                  <a:cubicBezTo>
                    <a:pt x="1074931" y="1240322"/>
                    <a:pt x="1081300" y="1243644"/>
                    <a:pt x="1085084" y="1245121"/>
                  </a:cubicBezTo>
                  <a:cubicBezTo>
                    <a:pt x="1092098" y="1247982"/>
                    <a:pt x="1105665" y="1252320"/>
                    <a:pt x="1107972" y="1252320"/>
                  </a:cubicBezTo>
                  <a:cubicBezTo>
                    <a:pt x="1108710" y="1252412"/>
                    <a:pt x="1113694" y="1247982"/>
                    <a:pt x="1119047" y="1242444"/>
                  </a:cubicBezTo>
                  <a:close/>
                  <a:moveTo>
                    <a:pt x="1054720" y="1156798"/>
                  </a:moveTo>
                  <a:cubicBezTo>
                    <a:pt x="1082315" y="1143785"/>
                    <a:pt x="1106218" y="1132525"/>
                    <a:pt x="1107972" y="1131694"/>
                  </a:cubicBezTo>
                  <a:cubicBezTo>
                    <a:pt x="1113325" y="1129018"/>
                    <a:pt x="1119877" y="1122465"/>
                    <a:pt x="1122462" y="1117112"/>
                  </a:cubicBezTo>
                  <a:lnTo>
                    <a:pt x="1124954" y="1111944"/>
                  </a:lnTo>
                  <a:lnTo>
                    <a:pt x="1124400" y="1092009"/>
                  </a:lnTo>
                  <a:cubicBezTo>
                    <a:pt x="1123385" y="1057400"/>
                    <a:pt x="1121262" y="1045402"/>
                    <a:pt x="1114155" y="1033311"/>
                  </a:cubicBezTo>
                  <a:cubicBezTo>
                    <a:pt x="1108710" y="1024267"/>
                    <a:pt x="1078808" y="969999"/>
                    <a:pt x="1063949" y="942312"/>
                  </a:cubicBezTo>
                  <a:cubicBezTo>
                    <a:pt x="1046782" y="910194"/>
                    <a:pt x="1042629" y="898381"/>
                    <a:pt x="1043829" y="884260"/>
                  </a:cubicBezTo>
                  <a:cubicBezTo>
                    <a:pt x="1045213" y="868386"/>
                    <a:pt x="1045490" y="862018"/>
                    <a:pt x="1045029" y="860634"/>
                  </a:cubicBezTo>
                  <a:cubicBezTo>
                    <a:pt x="1044567" y="859434"/>
                    <a:pt x="1043183" y="859711"/>
                    <a:pt x="1035892" y="862387"/>
                  </a:cubicBezTo>
                  <a:cubicBezTo>
                    <a:pt x="1001190" y="874939"/>
                    <a:pt x="943970" y="905672"/>
                    <a:pt x="932987" y="917670"/>
                  </a:cubicBezTo>
                  <a:cubicBezTo>
                    <a:pt x="920527" y="931237"/>
                    <a:pt x="915451" y="958555"/>
                    <a:pt x="919235" y="990857"/>
                  </a:cubicBezTo>
                  <a:cubicBezTo>
                    <a:pt x="920435" y="1000917"/>
                    <a:pt x="920712" y="1001840"/>
                    <a:pt x="943231" y="1058968"/>
                  </a:cubicBezTo>
                  <a:cubicBezTo>
                    <a:pt x="957721" y="1095885"/>
                    <a:pt x="970365" y="1126434"/>
                    <a:pt x="978025" y="1142954"/>
                  </a:cubicBezTo>
                  <a:cubicBezTo>
                    <a:pt x="990023" y="1168796"/>
                    <a:pt x="990115" y="1168888"/>
                    <a:pt x="996207" y="1174610"/>
                  </a:cubicBezTo>
                  <a:cubicBezTo>
                    <a:pt x="999621" y="1177748"/>
                    <a:pt x="1002852" y="1180332"/>
                    <a:pt x="1003498" y="1180424"/>
                  </a:cubicBezTo>
                  <a:cubicBezTo>
                    <a:pt x="1004144" y="1180424"/>
                    <a:pt x="1027124" y="1169811"/>
                    <a:pt x="1054720" y="1156798"/>
                  </a:cubicBezTo>
                  <a:close/>
                  <a:moveTo>
                    <a:pt x="1305753" y="887398"/>
                  </a:moveTo>
                  <a:lnTo>
                    <a:pt x="1303169" y="876416"/>
                  </a:lnTo>
                  <a:lnTo>
                    <a:pt x="1293201" y="874939"/>
                  </a:lnTo>
                  <a:cubicBezTo>
                    <a:pt x="1283695" y="873555"/>
                    <a:pt x="1283049" y="873278"/>
                    <a:pt x="1280465" y="870232"/>
                  </a:cubicBezTo>
                  <a:cubicBezTo>
                    <a:pt x="1270313" y="858511"/>
                    <a:pt x="1238288" y="824825"/>
                    <a:pt x="1235150" y="822517"/>
                  </a:cubicBezTo>
                  <a:cubicBezTo>
                    <a:pt x="1226659" y="816426"/>
                    <a:pt x="1214938" y="813565"/>
                    <a:pt x="1198510" y="813565"/>
                  </a:cubicBezTo>
                  <a:lnTo>
                    <a:pt x="1186974" y="813657"/>
                  </a:lnTo>
                  <a:lnTo>
                    <a:pt x="1177283" y="818272"/>
                  </a:lnTo>
                  <a:cubicBezTo>
                    <a:pt x="1171930" y="820856"/>
                    <a:pt x="1164731" y="824640"/>
                    <a:pt x="1161132" y="826763"/>
                  </a:cubicBezTo>
                  <a:lnTo>
                    <a:pt x="1154764" y="830547"/>
                  </a:lnTo>
                  <a:lnTo>
                    <a:pt x="1163439" y="834607"/>
                  </a:lnTo>
                  <a:cubicBezTo>
                    <a:pt x="1168238" y="836822"/>
                    <a:pt x="1182820" y="843652"/>
                    <a:pt x="1195741" y="849743"/>
                  </a:cubicBezTo>
                  <a:cubicBezTo>
                    <a:pt x="1217614" y="860080"/>
                    <a:pt x="1220660" y="861187"/>
                    <a:pt x="1238195" y="865987"/>
                  </a:cubicBezTo>
                  <a:cubicBezTo>
                    <a:pt x="1248624" y="868848"/>
                    <a:pt x="1263206" y="872447"/>
                    <a:pt x="1270682" y="874108"/>
                  </a:cubicBezTo>
                  <a:lnTo>
                    <a:pt x="1284157" y="877062"/>
                  </a:lnTo>
                  <a:lnTo>
                    <a:pt x="1296062" y="888967"/>
                  </a:lnTo>
                  <a:cubicBezTo>
                    <a:pt x="1302523" y="895520"/>
                    <a:pt x="1307968" y="900319"/>
                    <a:pt x="1308060" y="899673"/>
                  </a:cubicBezTo>
                  <a:cubicBezTo>
                    <a:pt x="1308152" y="899027"/>
                    <a:pt x="1307137" y="893490"/>
                    <a:pt x="1305753" y="887398"/>
                  </a:cubicBez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chemeClr val="tx1">
                  <a:lumMod val="95000"/>
                  <a:lumOff val="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CA"/>
            </a:p>
          </p:txBody>
        </p:sp>
      </p:grpSp>
    </p:spTree>
    <p:extLst>
      <p:ext uri="{BB962C8B-B14F-4D97-AF65-F5344CB8AC3E}">
        <p14:creationId xmlns:p14="http://schemas.microsoft.com/office/powerpoint/2010/main" val="507536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710251-8562-4B48-B57F-3CE58FD02E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17</a:t>
            </a:fld>
            <a:endParaRPr lang="en-CA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54ED2E2F-7C6E-2055-C8E8-4EFD044359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6232" y="74907"/>
            <a:ext cx="4830767" cy="4830767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A23ED3E3-309E-56AC-5E88-4079387B6A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91849" y="2239629"/>
            <a:ext cx="4830767" cy="4830767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0293139F-DB90-F351-ABC3-B0D704DB82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27669" y="0"/>
            <a:ext cx="4830767" cy="4830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6940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494B14-E9E1-74E1-E953-DD4438CAAC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0B3B46-5F13-DB70-CA38-C830158B49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18</a:t>
            </a:fld>
            <a:endParaRPr lang="en-CA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E679B8D-3243-105D-0683-3D58EF355F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3993" y="1006464"/>
            <a:ext cx="9144013" cy="5486408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91489C3A-F89A-689A-084B-CB7AD731E17E}"/>
              </a:ext>
            </a:extLst>
          </p:cNvPr>
          <p:cNvGrpSpPr/>
          <p:nvPr/>
        </p:nvGrpSpPr>
        <p:grpSpPr>
          <a:xfrm>
            <a:off x="10668006" y="1064871"/>
            <a:ext cx="1346516" cy="4971331"/>
            <a:chOff x="10668006" y="1064871"/>
            <a:chExt cx="1346516" cy="497133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0EC8306-0C99-7207-8CEE-A82FA71C2B3F}"/>
                </a:ext>
              </a:extLst>
            </p:cNvPr>
            <p:cNvSpPr txBox="1"/>
            <p:nvPr/>
          </p:nvSpPr>
          <p:spPr>
            <a:xfrm>
              <a:off x="10698866" y="1064871"/>
              <a:ext cx="13156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Like</a:t>
              </a:r>
              <a:endParaRPr lang="en-CA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77B5C23-E832-BA59-FCEA-29D0D03D0D0E}"/>
                </a:ext>
              </a:extLst>
            </p:cNvPr>
            <p:cNvSpPr txBox="1"/>
            <p:nvPr/>
          </p:nvSpPr>
          <p:spPr>
            <a:xfrm>
              <a:off x="10668006" y="5666870"/>
              <a:ext cx="13156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Dislike</a:t>
              </a:r>
              <a:endParaRPr lang="en-CA" dirty="0"/>
            </a:p>
          </p:txBody>
        </p:sp>
      </p:grpSp>
      <p:pic>
        <p:nvPicPr>
          <p:cNvPr id="13" name="Graphic 12" descr="Fir tree with solid fill">
            <a:extLst>
              <a:ext uri="{FF2B5EF4-FFF2-40B4-BE49-F238E27FC236}">
                <a16:creationId xmlns:a16="http://schemas.microsoft.com/office/drawing/2014/main" id="{49A6E3F7-EC1D-3215-33CB-ABA00F50F7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30106" y="6206374"/>
            <a:ext cx="572996" cy="572996"/>
          </a:xfrm>
          <a:prstGeom prst="rect">
            <a:avLst/>
          </a:prstGeom>
        </p:spPr>
      </p:pic>
      <p:sp>
        <p:nvSpPr>
          <p:cNvPr id="15" name="Title 14">
            <a:extLst>
              <a:ext uri="{FF2B5EF4-FFF2-40B4-BE49-F238E27FC236}">
                <a16:creationId xmlns:a16="http://schemas.microsoft.com/office/drawing/2014/main" id="{F1FF3D5E-FCBF-7E1F-45A7-B7194ED777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800" y="365125"/>
            <a:ext cx="10515600" cy="316800"/>
          </a:xfrm>
        </p:spPr>
        <p:txBody>
          <a:bodyPr>
            <a:normAutofit fontScale="90000"/>
          </a:bodyPr>
          <a:lstStyle/>
          <a:p>
            <a:r>
              <a:rPr lang="en-CA" dirty="0"/>
              <a:t>Boreal caribou prefer intermediate forest cover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65E1F7E-AB30-68EB-75C0-2079B9FD5FDB}"/>
              </a:ext>
            </a:extLst>
          </p:cNvPr>
          <p:cNvSpPr/>
          <p:nvPr/>
        </p:nvSpPr>
        <p:spPr>
          <a:xfrm rot="16200000">
            <a:off x="-849567" y="3097816"/>
            <a:ext cx="4963914" cy="78120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719745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605AC5-F487-9E19-0856-D7D09FF2D1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CAD836-559D-2592-9A31-B810F74D5B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19</a:t>
            </a:fld>
            <a:endParaRPr lang="en-CA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D45C81E-C2B6-B0B2-82C7-EE056D66CC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800" y="365125"/>
            <a:ext cx="10515600" cy="316800"/>
          </a:xfrm>
        </p:spPr>
        <p:txBody>
          <a:bodyPr>
            <a:normAutofit fontScale="90000"/>
          </a:bodyPr>
          <a:lstStyle/>
          <a:p>
            <a:r>
              <a:rPr lang="en-CA" dirty="0"/>
              <a:t>Boreal caribou prefer intermediate forest cover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89A74A3-5FB6-6DF4-2C45-7CF71F2C01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3993" y="1006464"/>
            <a:ext cx="9144013" cy="5486408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C86D53E6-DEBA-B8AA-6668-9B7B63EADBC5}"/>
              </a:ext>
            </a:extLst>
          </p:cNvPr>
          <p:cNvGrpSpPr/>
          <p:nvPr/>
        </p:nvGrpSpPr>
        <p:grpSpPr>
          <a:xfrm>
            <a:off x="10668006" y="1064871"/>
            <a:ext cx="1346516" cy="4971331"/>
            <a:chOff x="10668006" y="1064871"/>
            <a:chExt cx="1346516" cy="497133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FE6BA64-F0AB-8E35-944C-859801FF6C8A}"/>
                </a:ext>
              </a:extLst>
            </p:cNvPr>
            <p:cNvSpPr txBox="1"/>
            <p:nvPr/>
          </p:nvSpPr>
          <p:spPr>
            <a:xfrm>
              <a:off x="10698866" y="1064871"/>
              <a:ext cx="13156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Like</a:t>
              </a:r>
              <a:endParaRPr lang="en-CA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625C401-CF2D-EEB7-4B4D-6F26924D5821}"/>
                </a:ext>
              </a:extLst>
            </p:cNvPr>
            <p:cNvSpPr txBox="1"/>
            <p:nvPr/>
          </p:nvSpPr>
          <p:spPr>
            <a:xfrm>
              <a:off x="10668006" y="5666870"/>
              <a:ext cx="13156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Dislike</a:t>
              </a:r>
              <a:endParaRPr lang="en-CA" dirty="0"/>
            </a:p>
          </p:txBody>
        </p:sp>
      </p:grpSp>
      <p:pic>
        <p:nvPicPr>
          <p:cNvPr id="13" name="Graphic 12" descr="Fir tree with solid fill">
            <a:extLst>
              <a:ext uri="{FF2B5EF4-FFF2-40B4-BE49-F238E27FC236}">
                <a16:creationId xmlns:a16="http://schemas.microsoft.com/office/drawing/2014/main" id="{EB23DD0D-50DA-C91F-72B8-F8FF0AABC6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30106" y="6206374"/>
            <a:ext cx="572996" cy="572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624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7DE328-2CC1-C343-9F7F-3F65140C31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A56EA7-BE4E-A7D7-3D16-3077E35F8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CA" sz="4000" i="1" dirty="0"/>
              <a:t>A bit of history…</a:t>
            </a:r>
            <a:br>
              <a:rPr lang="en-CA" sz="4000" i="1" dirty="0"/>
            </a:br>
            <a:endParaRPr lang="en-CA" sz="4000" i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EC3346-9141-661D-7AD6-3883370FE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2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7305127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1F88DB-A891-1485-AF39-EE394B1B89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608194-6438-0324-A153-4768D2C465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20</a:t>
            </a:fld>
            <a:endParaRPr lang="en-CA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1BB8155-1C10-FD5A-AA95-DA8CFA82D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800" y="365125"/>
            <a:ext cx="10515600" cy="316800"/>
          </a:xfrm>
        </p:spPr>
        <p:txBody>
          <a:bodyPr>
            <a:normAutofit fontScale="90000"/>
          </a:bodyPr>
          <a:lstStyle/>
          <a:p>
            <a:r>
              <a:rPr lang="en-CA" dirty="0"/>
              <a:t>Boreal caribou prefer lower elevations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ACA6AA-66A9-D1B9-79B0-B32A436FEC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3993" y="1006464"/>
            <a:ext cx="9144013" cy="5486407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F5871E63-FDCF-3525-AE13-A078FAD57B66}"/>
              </a:ext>
            </a:extLst>
          </p:cNvPr>
          <p:cNvGrpSpPr/>
          <p:nvPr/>
        </p:nvGrpSpPr>
        <p:grpSpPr>
          <a:xfrm>
            <a:off x="10668006" y="1064871"/>
            <a:ext cx="1346516" cy="4971331"/>
            <a:chOff x="10668006" y="1064871"/>
            <a:chExt cx="1346516" cy="4971331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85546E0-E084-1492-2093-A514196F777B}"/>
                </a:ext>
              </a:extLst>
            </p:cNvPr>
            <p:cNvSpPr txBox="1"/>
            <p:nvPr/>
          </p:nvSpPr>
          <p:spPr>
            <a:xfrm>
              <a:off x="10698866" y="1064871"/>
              <a:ext cx="13156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Like</a:t>
              </a:r>
              <a:endParaRPr lang="en-CA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080E317-0B63-433E-A554-D8EF7875EA24}"/>
                </a:ext>
              </a:extLst>
            </p:cNvPr>
            <p:cNvSpPr txBox="1"/>
            <p:nvPr/>
          </p:nvSpPr>
          <p:spPr>
            <a:xfrm>
              <a:off x="10668006" y="5666870"/>
              <a:ext cx="13156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Dislike</a:t>
              </a:r>
              <a:endParaRPr lang="en-CA" dirty="0"/>
            </a:p>
          </p:txBody>
        </p:sp>
      </p:grpSp>
      <p:pic>
        <p:nvPicPr>
          <p:cNvPr id="16" name="Graphic 15" descr="Mountains with solid fill">
            <a:extLst>
              <a:ext uri="{FF2B5EF4-FFF2-40B4-BE49-F238E27FC236}">
                <a16:creationId xmlns:a16="http://schemas.microsoft.com/office/drawing/2014/main" id="{95F48181-421B-C8D5-62BE-F55F2194D1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83856" y="590301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0393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1963C4-B789-97B8-261A-ABB7E99FD0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DC8B39-3AA0-30C2-74CC-9F95A76060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21</a:t>
            </a:fld>
            <a:endParaRPr lang="en-CA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8A48F85-F726-5044-30C0-94313DC59F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800" y="365125"/>
            <a:ext cx="10515600" cy="316800"/>
          </a:xfrm>
        </p:spPr>
        <p:txBody>
          <a:bodyPr>
            <a:normAutofit fontScale="90000"/>
          </a:bodyPr>
          <a:lstStyle/>
          <a:p>
            <a:r>
              <a:rPr lang="en-CA" dirty="0"/>
              <a:t>Boreal caribou prefer being near water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00DDD6C-C527-D201-3702-E669A997F5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3993" y="1006464"/>
            <a:ext cx="9144012" cy="5486407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B0D79F66-CF2C-6DEE-621D-69D768E35ED7}"/>
              </a:ext>
            </a:extLst>
          </p:cNvPr>
          <p:cNvGrpSpPr/>
          <p:nvPr/>
        </p:nvGrpSpPr>
        <p:grpSpPr>
          <a:xfrm>
            <a:off x="10668006" y="1064871"/>
            <a:ext cx="1346516" cy="4971331"/>
            <a:chOff x="10668006" y="1064871"/>
            <a:chExt cx="1346516" cy="4971331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CE861AF-86F1-0221-8138-56F42A42DEC6}"/>
                </a:ext>
              </a:extLst>
            </p:cNvPr>
            <p:cNvSpPr txBox="1"/>
            <p:nvPr/>
          </p:nvSpPr>
          <p:spPr>
            <a:xfrm>
              <a:off x="10698866" y="1064871"/>
              <a:ext cx="13156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Like</a:t>
              </a:r>
              <a:endParaRPr lang="en-CA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D7D78D4-0202-1FBA-75F1-65BB227EC222}"/>
                </a:ext>
              </a:extLst>
            </p:cNvPr>
            <p:cNvSpPr txBox="1"/>
            <p:nvPr/>
          </p:nvSpPr>
          <p:spPr>
            <a:xfrm>
              <a:off x="10668006" y="5666870"/>
              <a:ext cx="13156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Dislike</a:t>
              </a:r>
              <a:endParaRPr lang="en-CA" dirty="0"/>
            </a:p>
          </p:txBody>
        </p:sp>
      </p:grpSp>
      <p:pic>
        <p:nvPicPr>
          <p:cNvPr id="14" name="Graphic 13" descr="Water with solid fill">
            <a:extLst>
              <a:ext uri="{FF2B5EF4-FFF2-40B4-BE49-F238E27FC236}">
                <a16:creationId xmlns:a16="http://schemas.microsoft.com/office/drawing/2014/main" id="{C537EFAA-967C-0E20-0073-7C618869A3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65402" y="6188312"/>
            <a:ext cx="403142" cy="403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0158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853B55-61B7-6B23-7FFB-FCD4065867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0B0C52-DE36-593C-2798-F096997EA9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22</a:t>
            </a:fld>
            <a:endParaRPr lang="en-CA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57F2BDD-BBD2-61B7-A0B7-0A7F9AB74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800" y="365125"/>
            <a:ext cx="10515600" cy="316800"/>
          </a:xfrm>
        </p:spPr>
        <p:txBody>
          <a:bodyPr>
            <a:normAutofit fontScale="90000"/>
          </a:bodyPr>
          <a:lstStyle/>
          <a:p>
            <a:r>
              <a:rPr lang="en-CA" dirty="0"/>
              <a:t>Forest preference is weaker at warmer temperatures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87A96B6-0F01-BA00-06DB-B21E2A32B2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6855" y="1628765"/>
            <a:ext cx="11818290" cy="4727316"/>
          </a:xfrm>
          <a:prstGeom prst="rect">
            <a:avLst/>
          </a:prstGeom>
        </p:spPr>
      </p:pic>
      <p:pic>
        <p:nvPicPr>
          <p:cNvPr id="17" name="Graphic 16" descr="Fir tree with solid fill">
            <a:extLst>
              <a:ext uri="{FF2B5EF4-FFF2-40B4-BE49-F238E27FC236}">
                <a16:creationId xmlns:a16="http://schemas.microsoft.com/office/drawing/2014/main" id="{741858A8-A874-0623-0A01-7F1E5275E5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588863" y="6091207"/>
            <a:ext cx="353710" cy="353710"/>
          </a:xfrm>
          <a:prstGeom prst="rect">
            <a:avLst/>
          </a:prstGeom>
        </p:spPr>
      </p:pic>
      <p:pic>
        <p:nvPicPr>
          <p:cNvPr id="18" name="Graphic 17" descr="Fir tree with solid fill">
            <a:extLst>
              <a:ext uri="{FF2B5EF4-FFF2-40B4-BE49-F238E27FC236}">
                <a16:creationId xmlns:a16="http://schemas.microsoft.com/office/drawing/2014/main" id="{174A578A-DD7A-2121-B1FE-36AB381F0A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37576" y="6091207"/>
            <a:ext cx="353710" cy="353710"/>
          </a:xfrm>
          <a:prstGeom prst="rect">
            <a:avLst/>
          </a:prstGeom>
        </p:spPr>
      </p:pic>
      <p:pic>
        <p:nvPicPr>
          <p:cNvPr id="19" name="Graphic 18" descr="Fir tree with solid fill">
            <a:extLst>
              <a:ext uri="{FF2B5EF4-FFF2-40B4-BE49-F238E27FC236}">
                <a16:creationId xmlns:a16="http://schemas.microsoft.com/office/drawing/2014/main" id="{D5FDB81E-F24E-6C0E-471C-D1845AA658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58442" y="6091207"/>
            <a:ext cx="353710" cy="353710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9B29A2DB-15B8-26C3-B494-47C3161D420B}"/>
              </a:ext>
            </a:extLst>
          </p:cNvPr>
          <p:cNvGrpSpPr/>
          <p:nvPr/>
        </p:nvGrpSpPr>
        <p:grpSpPr>
          <a:xfrm>
            <a:off x="2088759" y="830486"/>
            <a:ext cx="8446132" cy="920683"/>
            <a:chOff x="2088759" y="830486"/>
            <a:chExt cx="8446132" cy="920683"/>
          </a:xfrm>
        </p:grpSpPr>
        <p:pic>
          <p:nvPicPr>
            <p:cNvPr id="21" name="Graphic 20" descr="Dim (Medium Sun) with solid fill">
              <a:extLst>
                <a:ext uri="{FF2B5EF4-FFF2-40B4-BE49-F238E27FC236}">
                  <a16:creationId xmlns:a16="http://schemas.microsoft.com/office/drawing/2014/main" id="{011B8B28-9C6E-F0CA-A581-DC2257EBA45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620491" y="830486"/>
              <a:ext cx="914400" cy="914400"/>
            </a:xfrm>
            <a:prstGeom prst="rect">
              <a:avLst/>
            </a:prstGeom>
          </p:spPr>
        </p:pic>
        <p:pic>
          <p:nvPicPr>
            <p:cNvPr id="23" name="Graphic 22" descr="Snowflake with solid fill">
              <a:extLst>
                <a:ext uri="{FF2B5EF4-FFF2-40B4-BE49-F238E27FC236}">
                  <a16:creationId xmlns:a16="http://schemas.microsoft.com/office/drawing/2014/main" id="{262B60FF-F6DC-BF1B-C002-F7FD077587C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088759" y="836769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639235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F1C6FE-6219-E6CB-C33E-93B6E9AD88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2E2057-6412-1922-0B7A-C188941B4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23</a:t>
            </a:fld>
            <a:endParaRPr lang="en-CA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55FEFA7-5F2B-AFFF-3EAB-037D9B46E7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800" y="365125"/>
            <a:ext cx="10515600" cy="316800"/>
          </a:xfrm>
        </p:spPr>
        <p:txBody>
          <a:bodyPr>
            <a:normAutofit fontScale="90000"/>
          </a:bodyPr>
          <a:lstStyle/>
          <a:p>
            <a:r>
              <a:rPr lang="en-CA" dirty="0"/>
              <a:t>Boreal caribou avoid high elevation more at warmer temperatures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10B556-BE51-56FD-2A07-31AD17C235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4108" y="1628496"/>
            <a:ext cx="11792827" cy="4717130"/>
          </a:xfrm>
          <a:prstGeom prst="rect">
            <a:avLst/>
          </a:prstGeom>
        </p:spPr>
      </p:pic>
      <p:pic>
        <p:nvPicPr>
          <p:cNvPr id="2" name="Graphic 1" descr="Mountains with solid fill">
            <a:extLst>
              <a:ext uri="{FF2B5EF4-FFF2-40B4-BE49-F238E27FC236}">
                <a16:creationId xmlns:a16="http://schemas.microsoft.com/office/drawing/2014/main" id="{8E6942F4-A3BB-FABB-1BFF-A9BEA92D49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23817" y="5889832"/>
            <a:ext cx="554661" cy="554661"/>
          </a:xfrm>
          <a:prstGeom prst="rect">
            <a:avLst/>
          </a:prstGeom>
        </p:spPr>
      </p:pic>
      <p:pic>
        <p:nvPicPr>
          <p:cNvPr id="3" name="Graphic 2" descr="Mountains with solid fill">
            <a:extLst>
              <a:ext uri="{FF2B5EF4-FFF2-40B4-BE49-F238E27FC236}">
                <a16:creationId xmlns:a16="http://schemas.microsoft.com/office/drawing/2014/main" id="{8866CF69-0074-45EA-EB53-6058D5D9AE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13524" y="5889832"/>
            <a:ext cx="554661" cy="554661"/>
          </a:xfrm>
          <a:prstGeom prst="rect">
            <a:avLst/>
          </a:prstGeom>
        </p:spPr>
      </p:pic>
      <p:pic>
        <p:nvPicPr>
          <p:cNvPr id="7" name="Graphic 6" descr="Mountains with solid fill">
            <a:extLst>
              <a:ext uri="{FF2B5EF4-FFF2-40B4-BE49-F238E27FC236}">
                <a16:creationId xmlns:a16="http://schemas.microsoft.com/office/drawing/2014/main" id="{4C66E3C5-BE31-52EA-1968-6F2DEAA8A9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503231" y="5889832"/>
            <a:ext cx="554661" cy="554661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B983D40E-25F4-6158-91D1-A788DEEA3FBC}"/>
              </a:ext>
            </a:extLst>
          </p:cNvPr>
          <p:cNvGrpSpPr/>
          <p:nvPr/>
        </p:nvGrpSpPr>
        <p:grpSpPr>
          <a:xfrm>
            <a:off x="2088759" y="830486"/>
            <a:ext cx="8446132" cy="920683"/>
            <a:chOff x="2088759" y="830486"/>
            <a:chExt cx="8446132" cy="920683"/>
          </a:xfrm>
        </p:grpSpPr>
        <p:pic>
          <p:nvPicPr>
            <p:cNvPr id="9" name="Graphic 8" descr="Dim (Medium Sun) with solid fill">
              <a:extLst>
                <a:ext uri="{FF2B5EF4-FFF2-40B4-BE49-F238E27FC236}">
                  <a16:creationId xmlns:a16="http://schemas.microsoft.com/office/drawing/2014/main" id="{9DC85CA3-0CA0-1761-B537-CA32D70CB9E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620491" y="830486"/>
              <a:ext cx="914400" cy="914400"/>
            </a:xfrm>
            <a:prstGeom prst="rect">
              <a:avLst/>
            </a:prstGeom>
          </p:spPr>
        </p:pic>
        <p:pic>
          <p:nvPicPr>
            <p:cNvPr id="10" name="Graphic 9" descr="Snowflake with solid fill">
              <a:extLst>
                <a:ext uri="{FF2B5EF4-FFF2-40B4-BE49-F238E27FC236}">
                  <a16:creationId xmlns:a16="http://schemas.microsoft.com/office/drawing/2014/main" id="{4CA38DA6-9251-5950-8AB4-256799B913A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088759" y="836769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10363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4DC667-8930-764C-70C3-920573C51B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6B7D06-15A1-158E-F1FE-94FE603B5E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24</a:t>
            </a:fld>
            <a:endParaRPr lang="en-CA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9DAAA4B-54B6-69B4-7AB3-E5C7A9EAF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800" y="365125"/>
            <a:ext cx="10515600" cy="316800"/>
          </a:xfrm>
        </p:spPr>
        <p:txBody>
          <a:bodyPr>
            <a:normAutofit fontScale="90000"/>
          </a:bodyPr>
          <a:lstStyle/>
          <a:p>
            <a:r>
              <a:rPr lang="en-CA" dirty="0"/>
              <a:t>Boreal caribou stay closer to water at warmer temperatures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0DA5559-C6D9-7BCA-6B23-0BC25BF2C4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9586" y="1628496"/>
            <a:ext cx="11792827" cy="4717130"/>
          </a:xfrm>
          <a:prstGeom prst="rect">
            <a:avLst/>
          </a:prstGeom>
        </p:spPr>
      </p:pic>
      <p:pic>
        <p:nvPicPr>
          <p:cNvPr id="3" name="Graphic 2" descr="Water with solid fill">
            <a:extLst>
              <a:ext uri="{FF2B5EF4-FFF2-40B4-BE49-F238E27FC236}">
                <a16:creationId xmlns:a16="http://schemas.microsoft.com/office/drawing/2014/main" id="{14569C7D-3C41-8876-C43C-3B78F84E27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7229" y="6076420"/>
            <a:ext cx="403142" cy="403142"/>
          </a:xfrm>
          <a:prstGeom prst="rect">
            <a:avLst/>
          </a:prstGeom>
        </p:spPr>
      </p:pic>
      <p:pic>
        <p:nvPicPr>
          <p:cNvPr id="8" name="Graphic 7" descr="Water with solid fill">
            <a:extLst>
              <a:ext uri="{FF2B5EF4-FFF2-40B4-BE49-F238E27FC236}">
                <a16:creationId xmlns:a16="http://schemas.microsoft.com/office/drawing/2014/main" id="{2A424083-91C6-FB90-6DBB-94856CCDAF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16363" y="6076420"/>
            <a:ext cx="403142" cy="403142"/>
          </a:xfrm>
          <a:prstGeom prst="rect">
            <a:avLst/>
          </a:prstGeom>
        </p:spPr>
      </p:pic>
      <p:pic>
        <p:nvPicPr>
          <p:cNvPr id="9" name="Graphic 8" descr="Water with solid fill">
            <a:extLst>
              <a:ext uri="{FF2B5EF4-FFF2-40B4-BE49-F238E27FC236}">
                <a16:creationId xmlns:a16="http://schemas.microsoft.com/office/drawing/2014/main" id="{902DB9A7-EF6A-F82A-758C-230D38F00C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195497" y="6078269"/>
            <a:ext cx="403142" cy="40314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AD6E5F1-6B08-8C1F-100B-85BDC08D1ADA}"/>
              </a:ext>
            </a:extLst>
          </p:cNvPr>
          <p:cNvGrpSpPr/>
          <p:nvPr/>
        </p:nvGrpSpPr>
        <p:grpSpPr>
          <a:xfrm>
            <a:off x="2088759" y="830486"/>
            <a:ext cx="8446132" cy="920683"/>
            <a:chOff x="2088759" y="830486"/>
            <a:chExt cx="8446132" cy="920683"/>
          </a:xfrm>
        </p:grpSpPr>
        <p:pic>
          <p:nvPicPr>
            <p:cNvPr id="12" name="Graphic 11" descr="Dim (Medium Sun) with solid fill">
              <a:extLst>
                <a:ext uri="{FF2B5EF4-FFF2-40B4-BE49-F238E27FC236}">
                  <a16:creationId xmlns:a16="http://schemas.microsoft.com/office/drawing/2014/main" id="{756764EB-422A-021B-B83F-2264B2D6D64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620491" y="830486"/>
              <a:ext cx="914400" cy="914400"/>
            </a:xfrm>
            <a:prstGeom prst="rect">
              <a:avLst/>
            </a:prstGeom>
          </p:spPr>
        </p:pic>
        <p:pic>
          <p:nvPicPr>
            <p:cNvPr id="13" name="Graphic 12" descr="Snowflake with solid fill">
              <a:extLst>
                <a:ext uri="{FF2B5EF4-FFF2-40B4-BE49-F238E27FC236}">
                  <a16:creationId xmlns:a16="http://schemas.microsoft.com/office/drawing/2014/main" id="{1FD6ABD0-D219-6FFC-DE00-963BF068696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088759" y="836769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576038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532B11-5443-6BDC-4D8C-93F3AD51CD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9EC413-5A2D-12A9-55A7-F44919B816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25</a:t>
            </a:fld>
            <a:endParaRPr lang="en-CA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9AF6F63-F918-2D35-E7BB-FC14DE87E2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800" y="365125"/>
            <a:ext cx="10515600" cy="316800"/>
          </a:xfrm>
        </p:spPr>
        <p:txBody>
          <a:bodyPr>
            <a:normAutofit fontScale="90000"/>
          </a:bodyPr>
          <a:lstStyle/>
          <a:p>
            <a:r>
              <a:rPr lang="en-CA" dirty="0"/>
              <a:t>Predicting within the current range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1362D17-C1DB-2BA2-2036-D2AD783F8C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589" y="1006464"/>
            <a:ext cx="10972822" cy="548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4075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F7355E-7DE4-059D-321C-53A83C29A1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5DA81B-64F6-6025-5FC8-62D725548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26</a:t>
            </a:fld>
            <a:endParaRPr lang="en-CA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8782ADB-1803-5E4F-0E30-E9E70C4DE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800" y="365125"/>
            <a:ext cx="10515600" cy="316800"/>
          </a:xfrm>
        </p:spPr>
        <p:txBody>
          <a:bodyPr>
            <a:normAutofit fontScale="90000"/>
          </a:bodyPr>
          <a:lstStyle/>
          <a:p>
            <a:r>
              <a:rPr lang="en-CA" dirty="0"/>
              <a:t>Habitat preference depends strongly on temperature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FCDD2E8-D7E4-3056-6F72-AABE937F3D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76758" y="728495"/>
            <a:ext cx="9838484" cy="5903088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F7315894-59EE-A464-8A06-89D8D5E83778}"/>
              </a:ext>
            </a:extLst>
          </p:cNvPr>
          <p:cNvGrpSpPr/>
          <p:nvPr/>
        </p:nvGrpSpPr>
        <p:grpSpPr>
          <a:xfrm>
            <a:off x="2181352" y="830486"/>
            <a:ext cx="8446132" cy="920683"/>
            <a:chOff x="2088759" y="830486"/>
            <a:chExt cx="8446132" cy="920683"/>
          </a:xfrm>
        </p:grpSpPr>
        <p:pic>
          <p:nvPicPr>
            <p:cNvPr id="9" name="Graphic 8" descr="Dim (Medium Sun) with solid fill">
              <a:extLst>
                <a:ext uri="{FF2B5EF4-FFF2-40B4-BE49-F238E27FC236}">
                  <a16:creationId xmlns:a16="http://schemas.microsoft.com/office/drawing/2014/main" id="{09D7D7C0-BBF3-FB90-E04F-6F17E53BE4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620491" y="830486"/>
              <a:ext cx="914400" cy="914400"/>
            </a:xfrm>
            <a:prstGeom prst="rect">
              <a:avLst/>
            </a:prstGeom>
          </p:spPr>
        </p:pic>
        <p:pic>
          <p:nvPicPr>
            <p:cNvPr id="10" name="Graphic 9" descr="Snowflake with solid fill">
              <a:extLst>
                <a:ext uri="{FF2B5EF4-FFF2-40B4-BE49-F238E27FC236}">
                  <a16:creationId xmlns:a16="http://schemas.microsoft.com/office/drawing/2014/main" id="{78638EAE-2D1F-0072-191D-49DFFB504F6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088759" y="836769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314265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F80448-0C74-195A-4997-6A44A9B4CB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56A567-D1DE-E6E9-4F16-9638B45900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27</a:t>
            </a:fld>
            <a:endParaRPr lang="en-CA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83C0588-2009-F87B-42F1-9F021E04A8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800" y="365125"/>
            <a:ext cx="10515600" cy="316800"/>
          </a:xfrm>
        </p:spPr>
        <p:txBody>
          <a:bodyPr>
            <a:normAutofit fontScale="90000"/>
          </a:bodyPr>
          <a:lstStyle/>
          <a:p>
            <a:r>
              <a:rPr lang="en-US" dirty="0"/>
              <a:t>Cannot predict well using monthly average temperature</a:t>
            </a:r>
            <a:endParaRPr lang="en-C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6B7544-A2D5-7182-E43E-CCEAD414AB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3992" y="1006464"/>
            <a:ext cx="9144015" cy="5486408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9B8030F7-07D5-AD23-8B84-5B22F9782DF9}"/>
              </a:ext>
            </a:extLst>
          </p:cNvPr>
          <p:cNvGrpSpPr/>
          <p:nvPr/>
        </p:nvGrpSpPr>
        <p:grpSpPr>
          <a:xfrm>
            <a:off x="10668006" y="1578006"/>
            <a:ext cx="1346516" cy="4724408"/>
            <a:chOff x="10668006" y="1311794"/>
            <a:chExt cx="1346516" cy="472440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14C46A3-511B-96CB-9C85-B6955BEB4862}"/>
                </a:ext>
              </a:extLst>
            </p:cNvPr>
            <p:cNvSpPr txBox="1"/>
            <p:nvPr/>
          </p:nvSpPr>
          <p:spPr>
            <a:xfrm>
              <a:off x="10698866" y="1311794"/>
              <a:ext cx="13156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Like</a:t>
              </a:r>
              <a:endParaRPr lang="en-CA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080DA3A-83E9-5A3B-9A1F-DD2C18D214F9}"/>
                </a:ext>
              </a:extLst>
            </p:cNvPr>
            <p:cNvSpPr txBox="1"/>
            <p:nvPr/>
          </p:nvSpPr>
          <p:spPr>
            <a:xfrm>
              <a:off x="10668006" y="5666870"/>
              <a:ext cx="13156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Dislike</a:t>
              </a:r>
              <a:endParaRPr lang="en-CA" dirty="0"/>
            </a:p>
          </p:txBody>
        </p:sp>
      </p:grpSp>
    </p:spTree>
    <p:extLst>
      <p:ext uri="{BB962C8B-B14F-4D97-AF65-F5344CB8AC3E}">
        <p14:creationId xmlns:p14="http://schemas.microsoft.com/office/powerpoint/2010/main" val="14463403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08004A-03D1-0A90-9C22-2A6769655C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28</a:t>
            </a:fld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730C2F-A2AB-4E2F-8F99-2C257E256AD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02"/>
          <a:stretch/>
        </p:blipFill>
        <p:spPr>
          <a:xfrm>
            <a:off x="923180" y="0"/>
            <a:ext cx="11304842" cy="6866242"/>
          </a:xfrm>
          <a:prstGeom prst="rect">
            <a:avLst/>
          </a:prstGeom>
        </p:spPr>
      </p:pic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3D51E1E6-C24F-4E80-A6A7-C655CCC3B4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6183" y="1089151"/>
            <a:ext cx="10515600" cy="5087811"/>
          </a:xfrm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6 mammal species</a:t>
            </a:r>
          </a:p>
          <a:p>
            <a:pPr lvl="1"/>
            <a:r>
              <a:rPr lang="en-US" dirty="0"/>
              <a:t>2 caribou ecotypes</a:t>
            </a:r>
          </a:p>
          <a:p>
            <a:r>
              <a:rPr lang="en-US" dirty="0"/>
              <a:t>1.5 million GPS locations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6FE746-807B-4865-86AB-73F6C8CA453B}"/>
              </a:ext>
            </a:extLst>
          </p:cNvPr>
          <p:cNvSpPr txBox="1"/>
          <p:nvPr/>
        </p:nvSpPr>
        <p:spPr>
          <a:xfrm>
            <a:off x="9570446" y="3263724"/>
            <a:ext cx="13059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Edmonton</a:t>
            </a:r>
          </a:p>
        </p:txBody>
      </p:sp>
    </p:spTree>
    <p:extLst>
      <p:ext uri="{BB962C8B-B14F-4D97-AF65-F5344CB8AC3E}">
        <p14:creationId xmlns:p14="http://schemas.microsoft.com/office/powerpoint/2010/main" val="34792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0A208A-8ED5-1D3D-2830-99808C6196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7B669-08F5-4562-C964-6DB0AFA2E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Add results for other species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2A1085-6533-5B53-D641-B4E96CF4B7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>
              <a:buNone/>
            </a:pPr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2A4F58-C517-867C-E80D-3579370E3F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29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9681108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920FE36-DFD3-4A2F-96F8-19818A6F07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Edmonton has changed since 1925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11E06AE-BD32-4C34-9C1C-6B28DDFAE5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7690" y="1089151"/>
            <a:ext cx="10515600" cy="5087811"/>
          </a:xfrm>
        </p:spPr>
        <p:txBody>
          <a:bodyPr>
            <a:normAutofit/>
          </a:bodyPr>
          <a:lstStyle/>
          <a:p>
            <a:r>
              <a:rPr lang="en-US" dirty="0"/>
              <a:t>1905: Alberta becomes a Canadian Province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1910s: Population boom</a:t>
            </a:r>
          </a:p>
          <a:p>
            <a:r>
              <a:rPr lang="en-US" dirty="0"/>
              <a:t>1916: Population crashed by 19 000 (26%)</a:t>
            </a:r>
            <a:r>
              <a:rPr lang="en-US" baseline="30000" dirty="0">
                <a:hlinkClick r:id="rId2"/>
              </a:rPr>
              <a:t>1</a:t>
            </a:r>
            <a:endParaRPr lang="en-US" baseline="30000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1929: City Centre Airport opens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572156-743A-4225-8927-EB6DBB24F6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3</a:t>
            </a:fld>
            <a:endParaRPr lang="en-CA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8ACD2E0-459B-4C90-8611-F2FB8C92849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05" t="11694" r="7990" b="13402"/>
          <a:stretch/>
        </p:blipFill>
        <p:spPr>
          <a:xfrm>
            <a:off x="7145540" y="3819486"/>
            <a:ext cx="5051715" cy="291239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A85CC5E-AF79-499C-8254-6EB736E0D13D}"/>
              </a:ext>
            </a:extLst>
          </p:cNvPr>
          <p:cNvSpPr txBox="1"/>
          <p:nvPr/>
        </p:nvSpPr>
        <p:spPr>
          <a:xfrm>
            <a:off x="5391888" y="6575526"/>
            <a:ext cx="1934387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hlinkClick r:id="rId4"/>
              </a:rPr>
              <a:t>https://archive.org/details/PC012149</a:t>
            </a:r>
            <a:endParaRPr lang="en-US" sz="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BEE6742-3815-4639-954C-64487D31B2E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7088" y="815428"/>
            <a:ext cx="5054912" cy="286788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09A98BB-DDDA-4327-B622-E05C3F228AB8}"/>
              </a:ext>
            </a:extLst>
          </p:cNvPr>
          <p:cNvSpPr txBox="1"/>
          <p:nvPr/>
        </p:nvSpPr>
        <p:spPr>
          <a:xfrm>
            <a:off x="5215740" y="3451777"/>
            <a:ext cx="1934387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800" dirty="0"/>
              <a:t>Jasper Ave circa 1910</a:t>
            </a:r>
          </a:p>
        </p:txBody>
      </p:sp>
    </p:spTree>
    <p:extLst>
      <p:ext uri="{BB962C8B-B14F-4D97-AF65-F5344CB8AC3E}">
        <p14:creationId xmlns:p14="http://schemas.microsoft.com/office/powerpoint/2010/main" val="35746669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0A208A-8ED5-1D3D-2830-99808C6196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7B669-08F5-4562-C964-6DB0AFA2E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Consequences for conservation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2A1085-6533-5B53-D641-B4E96CF4B7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CA" dirty="0"/>
              <a:t>Predicting the future using historical data is hard:</a:t>
            </a:r>
          </a:p>
          <a:p>
            <a:pPr lvl="1"/>
            <a:r>
              <a:rPr lang="en-CA" dirty="0"/>
              <a:t>Mammals’ responses to temperature are nonlinear</a:t>
            </a:r>
          </a:p>
          <a:p>
            <a:pPr lvl="1"/>
            <a:r>
              <a:rPr lang="en-CA" dirty="0"/>
              <a:t>Little data at extreme temperatures</a:t>
            </a:r>
          </a:p>
          <a:p>
            <a:pPr lvl="1"/>
            <a:r>
              <a:rPr lang="en-CA" dirty="0"/>
              <a:t>No good simulations of daily/hourly weather</a:t>
            </a:r>
          </a:p>
          <a:p>
            <a:pPr lvl="1"/>
            <a:r>
              <a:rPr lang="en-CA" dirty="0"/>
              <a:t>No good predictions of what habitats will look like</a:t>
            </a:r>
          </a:p>
          <a:p>
            <a:endParaRPr lang="en-CA" dirty="0"/>
          </a:p>
          <a:p>
            <a:r>
              <a:rPr lang="en-CA" dirty="0"/>
              <a:t>Protect areas proactively</a:t>
            </a:r>
          </a:p>
          <a:p>
            <a:r>
              <a:rPr lang="en-CA" dirty="0"/>
              <a:t>May need to change current protected areas</a:t>
            </a:r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2A4F58-C517-867C-E80D-3579370E3F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30</a:t>
            </a:fld>
            <a:endParaRPr lang="en-CA" dirty="0"/>
          </a:p>
        </p:txBody>
      </p:sp>
      <p:sp>
        <p:nvSpPr>
          <p:cNvPr id="4" name="Graphic 11">
            <a:extLst>
              <a:ext uri="{FF2B5EF4-FFF2-40B4-BE49-F238E27FC236}">
                <a16:creationId xmlns:a16="http://schemas.microsoft.com/office/drawing/2014/main" id="{B9385C5E-B5E5-6ED6-1CB1-57C0B4910B95}"/>
              </a:ext>
            </a:extLst>
          </p:cNvPr>
          <p:cNvSpPr/>
          <p:nvPr/>
        </p:nvSpPr>
        <p:spPr>
          <a:xfrm flipV="1">
            <a:off x="838200" y="4955509"/>
            <a:ext cx="1592798" cy="1592086"/>
          </a:xfrm>
          <a:custGeom>
            <a:avLst/>
            <a:gdLst>
              <a:gd name="connsiteX0" fmla="*/ 1033400 w 1417692"/>
              <a:gd name="connsiteY0" fmla="*/ 1408662 h 1417062"/>
              <a:gd name="connsiteX1" fmla="*/ 1011896 w 1417692"/>
              <a:gd name="connsiteY1" fmla="*/ 1386788 h 1417062"/>
              <a:gd name="connsiteX2" fmla="*/ 992238 w 1417692"/>
              <a:gd name="connsiteY2" fmla="*/ 1348395 h 1417062"/>
              <a:gd name="connsiteX3" fmla="*/ 955506 w 1417692"/>
              <a:gd name="connsiteY3" fmla="*/ 1258411 h 1417062"/>
              <a:gd name="connsiteX4" fmla="*/ 935479 w 1417692"/>
              <a:gd name="connsiteY4" fmla="*/ 1273270 h 1417062"/>
              <a:gd name="connsiteX5" fmla="*/ 932987 w 1417692"/>
              <a:gd name="connsiteY5" fmla="*/ 1286652 h 1417062"/>
              <a:gd name="connsiteX6" fmla="*/ 942954 w 1417692"/>
              <a:gd name="connsiteY6" fmla="*/ 1317939 h 1417062"/>
              <a:gd name="connsiteX7" fmla="*/ 950799 w 1417692"/>
              <a:gd name="connsiteY7" fmla="*/ 1343319 h 1417062"/>
              <a:gd name="connsiteX8" fmla="*/ 936494 w 1417692"/>
              <a:gd name="connsiteY8" fmla="*/ 1345165 h 1417062"/>
              <a:gd name="connsiteX9" fmla="*/ 906315 w 1417692"/>
              <a:gd name="connsiteY9" fmla="*/ 1308710 h 1417062"/>
              <a:gd name="connsiteX10" fmla="*/ 911114 w 1417692"/>
              <a:gd name="connsiteY10" fmla="*/ 1252596 h 1417062"/>
              <a:gd name="connsiteX11" fmla="*/ 916836 w 1417692"/>
              <a:gd name="connsiteY11" fmla="*/ 1197406 h 1417062"/>
              <a:gd name="connsiteX12" fmla="*/ 892102 w 1417692"/>
              <a:gd name="connsiteY12" fmla="*/ 1198975 h 1417062"/>
              <a:gd name="connsiteX13" fmla="*/ 862568 w 1417692"/>
              <a:gd name="connsiteY13" fmla="*/ 1229154 h 1417062"/>
              <a:gd name="connsiteX14" fmla="*/ 844756 w 1417692"/>
              <a:gd name="connsiteY14" fmla="*/ 1255919 h 1417062"/>
              <a:gd name="connsiteX15" fmla="*/ 826575 w 1417692"/>
              <a:gd name="connsiteY15" fmla="*/ 1288867 h 1417062"/>
              <a:gd name="connsiteX16" fmla="*/ 828051 w 1417692"/>
              <a:gd name="connsiteY16" fmla="*/ 1296620 h 1417062"/>
              <a:gd name="connsiteX17" fmla="*/ 822514 w 1417692"/>
              <a:gd name="connsiteY17" fmla="*/ 1304833 h 1417062"/>
              <a:gd name="connsiteX18" fmla="*/ 813192 w 1417692"/>
              <a:gd name="connsiteY18" fmla="*/ 1297266 h 1417062"/>
              <a:gd name="connsiteX19" fmla="*/ 808116 w 1417692"/>
              <a:gd name="connsiteY19" fmla="*/ 1276408 h 1417062"/>
              <a:gd name="connsiteX20" fmla="*/ 823344 w 1417692"/>
              <a:gd name="connsiteY20" fmla="*/ 1233215 h 1417062"/>
              <a:gd name="connsiteX21" fmla="*/ 854631 w 1417692"/>
              <a:gd name="connsiteY21" fmla="*/ 1186146 h 1417062"/>
              <a:gd name="connsiteX22" fmla="*/ 870505 w 1417692"/>
              <a:gd name="connsiteY22" fmla="*/ 1172580 h 1417062"/>
              <a:gd name="connsiteX23" fmla="*/ 896439 w 1417692"/>
              <a:gd name="connsiteY23" fmla="*/ 1137693 h 1417062"/>
              <a:gd name="connsiteX24" fmla="*/ 884257 w 1417692"/>
              <a:gd name="connsiteY24" fmla="*/ 1065060 h 1417062"/>
              <a:gd name="connsiteX25" fmla="*/ 870044 w 1417692"/>
              <a:gd name="connsiteY25" fmla="*/ 1009592 h 1417062"/>
              <a:gd name="connsiteX26" fmla="*/ 868106 w 1417692"/>
              <a:gd name="connsiteY26" fmla="*/ 971845 h 1417062"/>
              <a:gd name="connsiteX27" fmla="*/ 913513 w 1417692"/>
              <a:gd name="connsiteY27" fmla="*/ 872908 h 1417062"/>
              <a:gd name="connsiteX28" fmla="*/ 907791 w 1417692"/>
              <a:gd name="connsiteY28" fmla="*/ 868940 h 1417062"/>
              <a:gd name="connsiteX29" fmla="*/ 895055 w 1417692"/>
              <a:gd name="connsiteY29" fmla="*/ 861372 h 1417062"/>
              <a:gd name="connsiteX30" fmla="*/ 894686 w 1417692"/>
              <a:gd name="connsiteY30" fmla="*/ 851774 h 1417062"/>
              <a:gd name="connsiteX31" fmla="*/ 938893 w 1417692"/>
              <a:gd name="connsiteY31" fmla="*/ 837192 h 1417062"/>
              <a:gd name="connsiteX32" fmla="*/ 958736 w 1417692"/>
              <a:gd name="connsiteY32" fmla="*/ 832946 h 1417062"/>
              <a:gd name="connsiteX33" fmla="*/ 969442 w 1417692"/>
              <a:gd name="connsiteY33" fmla="*/ 831193 h 1417062"/>
              <a:gd name="connsiteX34" fmla="*/ 965289 w 1417692"/>
              <a:gd name="connsiteY34" fmla="*/ 830177 h 1417062"/>
              <a:gd name="connsiteX35" fmla="*/ 952645 w 1417692"/>
              <a:gd name="connsiteY35" fmla="*/ 826670 h 1417062"/>
              <a:gd name="connsiteX36" fmla="*/ 959475 w 1417692"/>
              <a:gd name="connsiteY36" fmla="*/ 817257 h 1417062"/>
              <a:gd name="connsiteX37" fmla="*/ 964551 w 1417692"/>
              <a:gd name="connsiteY37" fmla="*/ 814119 h 1417062"/>
              <a:gd name="connsiteX38" fmla="*/ 990854 w 1417692"/>
              <a:gd name="connsiteY38" fmla="*/ 816334 h 1417062"/>
              <a:gd name="connsiteX39" fmla="*/ 1021033 w 1417692"/>
              <a:gd name="connsiteY39" fmla="*/ 818641 h 1417062"/>
              <a:gd name="connsiteX40" fmla="*/ 1044567 w 1417692"/>
              <a:gd name="connsiteY40" fmla="*/ 810704 h 1417062"/>
              <a:gd name="connsiteX41" fmla="*/ 1064872 w 1417692"/>
              <a:gd name="connsiteY41" fmla="*/ 802121 h 1417062"/>
              <a:gd name="connsiteX42" fmla="*/ 1063580 w 1417692"/>
              <a:gd name="connsiteY42" fmla="*/ 756344 h 1417062"/>
              <a:gd name="connsiteX43" fmla="*/ 1033308 w 1417692"/>
              <a:gd name="connsiteY43" fmla="*/ 753114 h 1417062"/>
              <a:gd name="connsiteX44" fmla="*/ 989377 w 1417692"/>
              <a:gd name="connsiteY44" fmla="*/ 746100 h 1417062"/>
              <a:gd name="connsiteX45" fmla="*/ 941847 w 1417692"/>
              <a:gd name="connsiteY45" fmla="*/ 737886 h 1417062"/>
              <a:gd name="connsiteX46" fmla="*/ 929295 w 1417692"/>
              <a:gd name="connsiteY46" fmla="*/ 737886 h 1417062"/>
              <a:gd name="connsiteX47" fmla="*/ 894778 w 1417692"/>
              <a:gd name="connsiteY47" fmla="*/ 755144 h 1417062"/>
              <a:gd name="connsiteX48" fmla="*/ 767231 w 1417692"/>
              <a:gd name="connsiteY48" fmla="*/ 791876 h 1417062"/>
              <a:gd name="connsiteX49" fmla="*/ 721362 w 1417692"/>
              <a:gd name="connsiteY49" fmla="*/ 787723 h 1417062"/>
              <a:gd name="connsiteX50" fmla="*/ 678446 w 1417692"/>
              <a:gd name="connsiteY50" fmla="*/ 783570 h 1417062"/>
              <a:gd name="connsiteX51" fmla="*/ 553391 w 1417692"/>
              <a:gd name="connsiteY51" fmla="*/ 787446 h 1417062"/>
              <a:gd name="connsiteX52" fmla="*/ 435719 w 1417692"/>
              <a:gd name="connsiteY52" fmla="*/ 790492 h 1417062"/>
              <a:gd name="connsiteX53" fmla="*/ 368346 w 1417692"/>
              <a:gd name="connsiteY53" fmla="*/ 790492 h 1417062"/>
              <a:gd name="connsiteX54" fmla="*/ 350811 w 1417692"/>
              <a:gd name="connsiteY54" fmla="*/ 793999 h 1417062"/>
              <a:gd name="connsiteX55" fmla="*/ 246798 w 1417692"/>
              <a:gd name="connsiteY55" fmla="*/ 798706 h 1417062"/>
              <a:gd name="connsiteX56" fmla="*/ 172873 w 1417692"/>
              <a:gd name="connsiteY56" fmla="*/ 780432 h 1417062"/>
              <a:gd name="connsiteX57" fmla="*/ 164751 w 1417692"/>
              <a:gd name="connsiteY57" fmla="*/ 778217 h 1417062"/>
              <a:gd name="connsiteX58" fmla="*/ 155153 w 1417692"/>
              <a:gd name="connsiteY58" fmla="*/ 781817 h 1417062"/>
              <a:gd name="connsiteX59" fmla="*/ 118236 w 1417692"/>
              <a:gd name="connsiteY59" fmla="*/ 790492 h 1417062"/>
              <a:gd name="connsiteX60" fmla="*/ 91748 w 1417692"/>
              <a:gd name="connsiteY60" fmla="*/ 779602 h 1417062"/>
              <a:gd name="connsiteX61" fmla="*/ 57323 w 1417692"/>
              <a:gd name="connsiteY61" fmla="*/ 748130 h 1417062"/>
              <a:gd name="connsiteX62" fmla="*/ 55478 w 1417692"/>
              <a:gd name="connsiteY62" fmla="*/ 736594 h 1417062"/>
              <a:gd name="connsiteX63" fmla="*/ 66553 w 1417692"/>
              <a:gd name="connsiteY63" fmla="*/ 737793 h 1417062"/>
              <a:gd name="connsiteX64" fmla="*/ 80489 w 1417692"/>
              <a:gd name="connsiteY64" fmla="*/ 734840 h 1417062"/>
              <a:gd name="connsiteX65" fmla="*/ 91471 w 1417692"/>
              <a:gd name="connsiteY65" fmla="*/ 712875 h 1417062"/>
              <a:gd name="connsiteX66" fmla="*/ 97193 w 1417692"/>
              <a:gd name="connsiteY66" fmla="*/ 704568 h 1417062"/>
              <a:gd name="connsiteX67" fmla="*/ 94148 w 1417692"/>
              <a:gd name="connsiteY67" fmla="*/ 701246 h 1417062"/>
              <a:gd name="connsiteX68" fmla="*/ 103469 w 1417692"/>
              <a:gd name="connsiteY68" fmla="*/ 610523 h 1417062"/>
              <a:gd name="connsiteX69" fmla="*/ 121466 w 1417692"/>
              <a:gd name="connsiteY69" fmla="*/ 539182 h 1417062"/>
              <a:gd name="connsiteX70" fmla="*/ 120082 w 1417692"/>
              <a:gd name="connsiteY70" fmla="*/ 489344 h 1417062"/>
              <a:gd name="connsiteX71" fmla="*/ 39142 w 1417692"/>
              <a:gd name="connsiteY71" fmla="*/ 384039 h 1417062"/>
              <a:gd name="connsiteX72" fmla="*/ 26037 w 1417692"/>
              <a:gd name="connsiteY72" fmla="*/ 365950 h 1417062"/>
              <a:gd name="connsiteX73" fmla="*/ 20868 w 1417692"/>
              <a:gd name="connsiteY73" fmla="*/ 294147 h 1417062"/>
              <a:gd name="connsiteX74" fmla="*/ 16161 w 1417692"/>
              <a:gd name="connsiteY74" fmla="*/ 225944 h 1417062"/>
              <a:gd name="connsiteX75" fmla="*/ 4625 w 1417692"/>
              <a:gd name="connsiteY75" fmla="*/ 152572 h 1417062"/>
              <a:gd name="connsiteX76" fmla="*/ -6912 w 1417692"/>
              <a:gd name="connsiteY76" fmla="*/ 79200 h 1417062"/>
              <a:gd name="connsiteX77" fmla="*/ -5896 w 1417692"/>
              <a:gd name="connsiteY77" fmla="*/ 70248 h 1417062"/>
              <a:gd name="connsiteX78" fmla="*/ -5066 w 1417692"/>
              <a:gd name="connsiteY78" fmla="*/ 46713 h 1417062"/>
              <a:gd name="connsiteX79" fmla="*/ -5158 w 1417692"/>
              <a:gd name="connsiteY79" fmla="*/ 32039 h 1417062"/>
              <a:gd name="connsiteX80" fmla="*/ 34712 w 1417692"/>
              <a:gd name="connsiteY80" fmla="*/ 21518 h 1417062"/>
              <a:gd name="connsiteX81" fmla="*/ 75413 w 1417692"/>
              <a:gd name="connsiteY81" fmla="*/ 11643 h 1417062"/>
              <a:gd name="connsiteX82" fmla="*/ 78735 w 1417692"/>
              <a:gd name="connsiteY82" fmla="*/ 16442 h 1417062"/>
              <a:gd name="connsiteX83" fmla="*/ 81319 w 1417692"/>
              <a:gd name="connsiteY83" fmla="*/ 26778 h 1417062"/>
              <a:gd name="connsiteX84" fmla="*/ 71075 w 1417692"/>
              <a:gd name="connsiteY84" fmla="*/ 48006 h 1417062"/>
              <a:gd name="connsiteX85" fmla="*/ 61753 w 1417692"/>
              <a:gd name="connsiteY85" fmla="*/ 60465 h 1417062"/>
              <a:gd name="connsiteX86" fmla="*/ 58800 w 1417692"/>
              <a:gd name="connsiteY86" fmla="*/ 65079 h 1417062"/>
              <a:gd name="connsiteX87" fmla="*/ 60554 w 1417692"/>
              <a:gd name="connsiteY87" fmla="*/ 136606 h 1417062"/>
              <a:gd name="connsiteX88" fmla="*/ 62769 w 1417692"/>
              <a:gd name="connsiteY88" fmla="*/ 221514 h 1417062"/>
              <a:gd name="connsiteX89" fmla="*/ 82704 w 1417692"/>
              <a:gd name="connsiteY89" fmla="*/ 300423 h 1417062"/>
              <a:gd name="connsiteX90" fmla="*/ 110391 w 1417692"/>
              <a:gd name="connsiteY90" fmla="*/ 333833 h 1417062"/>
              <a:gd name="connsiteX91" fmla="*/ 191146 w 1417692"/>
              <a:gd name="connsiteY91" fmla="*/ 403236 h 1417062"/>
              <a:gd name="connsiteX92" fmla="*/ 174349 w 1417692"/>
              <a:gd name="connsiteY92" fmla="*/ 379794 h 1417062"/>
              <a:gd name="connsiteX93" fmla="*/ 154599 w 1417692"/>
              <a:gd name="connsiteY93" fmla="*/ 355891 h 1417062"/>
              <a:gd name="connsiteX94" fmla="*/ 141770 w 1417692"/>
              <a:gd name="connsiteY94" fmla="*/ 328572 h 1417062"/>
              <a:gd name="connsiteX95" fmla="*/ 178133 w 1417692"/>
              <a:gd name="connsiteY95" fmla="*/ 284734 h 1417062"/>
              <a:gd name="connsiteX96" fmla="*/ 208313 w 1417692"/>
              <a:gd name="connsiteY96" fmla="*/ 253354 h 1417062"/>
              <a:gd name="connsiteX97" fmla="*/ 214773 w 1417692"/>
              <a:gd name="connsiteY97" fmla="*/ 243202 h 1417062"/>
              <a:gd name="connsiteX98" fmla="*/ 284176 w 1417692"/>
              <a:gd name="connsiteY98" fmla="*/ 154141 h 1417062"/>
              <a:gd name="connsiteX99" fmla="*/ 304850 w 1417692"/>
              <a:gd name="connsiteY99" fmla="*/ 129130 h 1417062"/>
              <a:gd name="connsiteX100" fmla="*/ 305219 w 1417692"/>
              <a:gd name="connsiteY100" fmla="*/ 112056 h 1417062"/>
              <a:gd name="connsiteX101" fmla="*/ 304388 w 1417692"/>
              <a:gd name="connsiteY101" fmla="*/ 96459 h 1417062"/>
              <a:gd name="connsiteX102" fmla="*/ 317032 w 1417692"/>
              <a:gd name="connsiteY102" fmla="*/ 83538 h 1417062"/>
              <a:gd name="connsiteX103" fmla="*/ 329768 w 1417692"/>
              <a:gd name="connsiteY103" fmla="*/ 70617 h 1417062"/>
              <a:gd name="connsiteX104" fmla="*/ 330876 w 1417692"/>
              <a:gd name="connsiteY104" fmla="*/ 63695 h 1417062"/>
              <a:gd name="connsiteX105" fmla="*/ 337613 w 1417692"/>
              <a:gd name="connsiteY105" fmla="*/ 46344 h 1417062"/>
              <a:gd name="connsiteX106" fmla="*/ 344351 w 1417692"/>
              <a:gd name="connsiteY106" fmla="*/ 35362 h 1417062"/>
              <a:gd name="connsiteX107" fmla="*/ 399172 w 1417692"/>
              <a:gd name="connsiteY107" fmla="*/ 37484 h 1417062"/>
              <a:gd name="connsiteX108" fmla="*/ 397880 w 1417692"/>
              <a:gd name="connsiteY108" fmla="*/ 49390 h 1417062"/>
              <a:gd name="connsiteX109" fmla="*/ 388005 w 1417692"/>
              <a:gd name="connsiteY109" fmla="*/ 61111 h 1417062"/>
              <a:gd name="connsiteX110" fmla="*/ 379883 w 1417692"/>
              <a:gd name="connsiteY110" fmla="*/ 69233 h 1417062"/>
              <a:gd name="connsiteX111" fmla="*/ 378498 w 1417692"/>
              <a:gd name="connsiteY111" fmla="*/ 82246 h 1417062"/>
              <a:gd name="connsiteX112" fmla="*/ 377114 w 1417692"/>
              <a:gd name="connsiteY112" fmla="*/ 96828 h 1417062"/>
              <a:gd name="connsiteX113" fmla="*/ 372961 w 1417692"/>
              <a:gd name="connsiteY113" fmla="*/ 104119 h 1417062"/>
              <a:gd name="connsiteX114" fmla="*/ 368808 w 1417692"/>
              <a:gd name="connsiteY114" fmla="*/ 109841 h 1417062"/>
              <a:gd name="connsiteX115" fmla="*/ 367885 w 1417692"/>
              <a:gd name="connsiteY115" fmla="*/ 123316 h 1417062"/>
              <a:gd name="connsiteX116" fmla="*/ 366870 w 1417692"/>
              <a:gd name="connsiteY116" fmla="*/ 136790 h 1417062"/>
              <a:gd name="connsiteX117" fmla="*/ 306234 w 1417692"/>
              <a:gd name="connsiteY117" fmla="*/ 210808 h 1417062"/>
              <a:gd name="connsiteX118" fmla="*/ 243199 w 1417692"/>
              <a:gd name="connsiteY118" fmla="*/ 286303 h 1417062"/>
              <a:gd name="connsiteX119" fmla="*/ 235723 w 1417692"/>
              <a:gd name="connsiteY119" fmla="*/ 304392 h 1417062"/>
              <a:gd name="connsiteX120" fmla="*/ 236185 w 1417692"/>
              <a:gd name="connsiteY120" fmla="*/ 320266 h 1417062"/>
              <a:gd name="connsiteX121" fmla="*/ 251597 w 1417692"/>
              <a:gd name="connsiteY121" fmla="*/ 347031 h 1417062"/>
              <a:gd name="connsiteX122" fmla="*/ 290729 w 1417692"/>
              <a:gd name="connsiteY122" fmla="*/ 388377 h 1417062"/>
              <a:gd name="connsiteX123" fmla="*/ 321739 w 1417692"/>
              <a:gd name="connsiteY123" fmla="*/ 420864 h 1417062"/>
              <a:gd name="connsiteX124" fmla="*/ 336598 w 1417692"/>
              <a:gd name="connsiteY124" fmla="*/ 414034 h 1417062"/>
              <a:gd name="connsiteX125" fmla="*/ 435719 w 1417692"/>
              <a:gd name="connsiteY125" fmla="*/ 380532 h 1417062"/>
              <a:gd name="connsiteX126" fmla="*/ 518782 w 1417692"/>
              <a:gd name="connsiteY126" fmla="*/ 380532 h 1417062"/>
              <a:gd name="connsiteX127" fmla="*/ 598153 w 1417692"/>
              <a:gd name="connsiteY127" fmla="*/ 390869 h 1417062"/>
              <a:gd name="connsiteX128" fmla="*/ 628978 w 1417692"/>
              <a:gd name="connsiteY128" fmla="*/ 394745 h 1417062"/>
              <a:gd name="connsiteX129" fmla="*/ 638853 w 1417692"/>
              <a:gd name="connsiteY129" fmla="*/ 393546 h 1417062"/>
              <a:gd name="connsiteX130" fmla="*/ 619011 w 1417692"/>
              <a:gd name="connsiteY130" fmla="*/ 318420 h 1417062"/>
              <a:gd name="connsiteX131" fmla="*/ 594830 w 1417692"/>
              <a:gd name="connsiteY131" fmla="*/ 217545 h 1417062"/>
              <a:gd name="connsiteX132" fmla="*/ 582555 w 1417692"/>
              <a:gd name="connsiteY132" fmla="*/ 195857 h 1417062"/>
              <a:gd name="connsiteX133" fmla="*/ 533548 w 1417692"/>
              <a:gd name="connsiteY133" fmla="*/ 129222 h 1417062"/>
              <a:gd name="connsiteX134" fmla="*/ 501062 w 1417692"/>
              <a:gd name="connsiteY134" fmla="*/ 86122 h 1417062"/>
              <a:gd name="connsiteX135" fmla="*/ 492479 w 1417692"/>
              <a:gd name="connsiteY135" fmla="*/ 75878 h 1417062"/>
              <a:gd name="connsiteX136" fmla="*/ 492479 w 1417692"/>
              <a:gd name="connsiteY136" fmla="*/ 65633 h 1417062"/>
              <a:gd name="connsiteX137" fmla="*/ 492479 w 1417692"/>
              <a:gd name="connsiteY137" fmla="*/ 55389 h 1417062"/>
              <a:gd name="connsiteX138" fmla="*/ 483711 w 1417692"/>
              <a:gd name="connsiteY138" fmla="*/ 37207 h 1417062"/>
              <a:gd name="connsiteX139" fmla="*/ 474943 w 1417692"/>
              <a:gd name="connsiteY139" fmla="*/ 17918 h 1417062"/>
              <a:gd name="connsiteX140" fmla="*/ 479373 w 1417692"/>
              <a:gd name="connsiteY140" fmla="*/ 16349 h 1417062"/>
              <a:gd name="connsiteX141" fmla="*/ 516844 w 1417692"/>
              <a:gd name="connsiteY141" fmla="*/ 11181 h 1417062"/>
              <a:gd name="connsiteX142" fmla="*/ 551545 w 1417692"/>
              <a:gd name="connsiteY142" fmla="*/ 6474 h 1417062"/>
              <a:gd name="connsiteX143" fmla="*/ 548131 w 1417692"/>
              <a:gd name="connsiteY143" fmla="*/ 22256 h 1417062"/>
              <a:gd name="connsiteX144" fmla="*/ 543516 w 1417692"/>
              <a:gd name="connsiteY144" fmla="*/ 38407 h 1417062"/>
              <a:gd name="connsiteX145" fmla="*/ 547669 w 1417692"/>
              <a:gd name="connsiteY145" fmla="*/ 35915 h 1417062"/>
              <a:gd name="connsiteX146" fmla="*/ 552284 w 1417692"/>
              <a:gd name="connsiteY146" fmla="*/ 33608 h 1417062"/>
              <a:gd name="connsiteX147" fmla="*/ 553760 w 1417692"/>
              <a:gd name="connsiteY147" fmla="*/ 39422 h 1417062"/>
              <a:gd name="connsiteX148" fmla="*/ 573142 w 1417692"/>
              <a:gd name="connsiteY148" fmla="*/ 105134 h 1417062"/>
              <a:gd name="connsiteX149" fmla="*/ 624456 w 1417692"/>
              <a:gd name="connsiteY149" fmla="*/ 181828 h 1417062"/>
              <a:gd name="connsiteX150" fmla="*/ 660265 w 1417692"/>
              <a:gd name="connsiteY150" fmla="*/ 246894 h 1417062"/>
              <a:gd name="connsiteX151" fmla="*/ 684076 w 1417692"/>
              <a:gd name="connsiteY151" fmla="*/ 305592 h 1417062"/>
              <a:gd name="connsiteX152" fmla="*/ 702442 w 1417692"/>
              <a:gd name="connsiteY152" fmla="*/ 334571 h 1417062"/>
              <a:gd name="connsiteX153" fmla="*/ 718870 w 1417692"/>
              <a:gd name="connsiteY153" fmla="*/ 358290 h 1417062"/>
              <a:gd name="connsiteX154" fmla="*/ 742035 w 1417692"/>
              <a:gd name="connsiteY154" fmla="*/ 382009 h 1417062"/>
              <a:gd name="connsiteX155" fmla="*/ 754126 w 1417692"/>
              <a:gd name="connsiteY155" fmla="*/ 376195 h 1417062"/>
              <a:gd name="connsiteX156" fmla="*/ 755233 w 1417692"/>
              <a:gd name="connsiteY156" fmla="*/ 358752 h 1417062"/>
              <a:gd name="connsiteX157" fmla="*/ 754679 w 1417692"/>
              <a:gd name="connsiteY157" fmla="*/ 345646 h 1417062"/>
              <a:gd name="connsiteX158" fmla="*/ 758832 w 1417692"/>
              <a:gd name="connsiteY158" fmla="*/ 327649 h 1417062"/>
              <a:gd name="connsiteX159" fmla="*/ 791135 w 1417692"/>
              <a:gd name="connsiteY159" fmla="*/ 203056 h 1417062"/>
              <a:gd name="connsiteX160" fmla="*/ 799810 w 1417692"/>
              <a:gd name="connsiteY160" fmla="*/ 182751 h 1417062"/>
              <a:gd name="connsiteX161" fmla="*/ 814577 w 1417692"/>
              <a:gd name="connsiteY161" fmla="*/ 132176 h 1417062"/>
              <a:gd name="connsiteX162" fmla="*/ 826575 w 1417692"/>
              <a:gd name="connsiteY162" fmla="*/ 48559 h 1417062"/>
              <a:gd name="connsiteX163" fmla="*/ 815961 w 1417692"/>
              <a:gd name="connsiteY163" fmla="*/ 15057 h 1417062"/>
              <a:gd name="connsiteX164" fmla="*/ 814023 w 1417692"/>
              <a:gd name="connsiteY164" fmla="*/ 9520 h 1417062"/>
              <a:gd name="connsiteX165" fmla="*/ 891917 w 1417692"/>
              <a:gd name="connsiteY165" fmla="*/ -6908 h 1417062"/>
              <a:gd name="connsiteX166" fmla="*/ 893947 w 1417692"/>
              <a:gd name="connsiteY166" fmla="*/ 31854 h 1417062"/>
              <a:gd name="connsiteX167" fmla="*/ 893947 w 1417692"/>
              <a:gd name="connsiteY167" fmla="*/ 39330 h 1417062"/>
              <a:gd name="connsiteX168" fmla="*/ 889702 w 1417692"/>
              <a:gd name="connsiteY168" fmla="*/ 40438 h 1417062"/>
              <a:gd name="connsiteX169" fmla="*/ 866352 w 1417692"/>
              <a:gd name="connsiteY169" fmla="*/ 71078 h 1417062"/>
              <a:gd name="connsiteX170" fmla="*/ 847802 w 1417692"/>
              <a:gd name="connsiteY170" fmla="*/ 179152 h 1417062"/>
              <a:gd name="connsiteX171" fmla="*/ 849186 w 1417692"/>
              <a:gd name="connsiteY171" fmla="*/ 194380 h 1417062"/>
              <a:gd name="connsiteX172" fmla="*/ 850109 w 1417692"/>
              <a:gd name="connsiteY172" fmla="*/ 231758 h 1417062"/>
              <a:gd name="connsiteX173" fmla="*/ 838849 w 1417692"/>
              <a:gd name="connsiteY173" fmla="*/ 328572 h 1417062"/>
              <a:gd name="connsiteX174" fmla="*/ 838388 w 1417692"/>
              <a:gd name="connsiteY174" fmla="*/ 346569 h 1417062"/>
              <a:gd name="connsiteX175" fmla="*/ 841803 w 1417692"/>
              <a:gd name="connsiteY175" fmla="*/ 359398 h 1417062"/>
              <a:gd name="connsiteX176" fmla="*/ 847248 w 1417692"/>
              <a:gd name="connsiteY176" fmla="*/ 382932 h 1417062"/>
              <a:gd name="connsiteX177" fmla="*/ 849278 w 1417692"/>
              <a:gd name="connsiteY177" fmla="*/ 393453 h 1417062"/>
              <a:gd name="connsiteX178" fmla="*/ 865614 w 1417692"/>
              <a:gd name="connsiteY178" fmla="*/ 400929 h 1417062"/>
              <a:gd name="connsiteX179" fmla="*/ 881950 w 1417692"/>
              <a:gd name="connsiteY179" fmla="*/ 408404 h 1417062"/>
              <a:gd name="connsiteX180" fmla="*/ 905207 w 1417692"/>
              <a:gd name="connsiteY180" fmla="*/ 427324 h 1417062"/>
              <a:gd name="connsiteX181" fmla="*/ 939170 w 1417692"/>
              <a:gd name="connsiteY181" fmla="*/ 456396 h 1417062"/>
              <a:gd name="connsiteX182" fmla="*/ 966858 w 1417692"/>
              <a:gd name="connsiteY182" fmla="*/ 479284 h 1417062"/>
              <a:gd name="connsiteX183" fmla="*/ 976548 w 1417692"/>
              <a:gd name="connsiteY183" fmla="*/ 481499 h 1417062"/>
              <a:gd name="connsiteX184" fmla="*/ 1037922 w 1417692"/>
              <a:gd name="connsiteY184" fmla="*/ 511494 h 1417062"/>
              <a:gd name="connsiteX185" fmla="*/ 1081761 w 1417692"/>
              <a:gd name="connsiteY185" fmla="*/ 530783 h 1417062"/>
              <a:gd name="connsiteX186" fmla="*/ 1139905 w 1417692"/>
              <a:gd name="connsiteY186" fmla="*/ 550165 h 1417062"/>
              <a:gd name="connsiteX187" fmla="*/ 1157902 w 1417692"/>
              <a:gd name="connsiteY187" fmla="*/ 556256 h 1417062"/>
              <a:gd name="connsiteX188" fmla="*/ 1196203 w 1417692"/>
              <a:gd name="connsiteY188" fmla="*/ 572684 h 1417062"/>
              <a:gd name="connsiteX189" fmla="*/ 1249732 w 1417692"/>
              <a:gd name="connsiteY189" fmla="*/ 580067 h 1417062"/>
              <a:gd name="connsiteX190" fmla="*/ 1289325 w 1417692"/>
              <a:gd name="connsiteY190" fmla="*/ 578775 h 1417062"/>
              <a:gd name="connsiteX191" fmla="*/ 1303076 w 1417692"/>
              <a:gd name="connsiteY191" fmla="*/ 577483 h 1417062"/>
              <a:gd name="connsiteX192" fmla="*/ 1311106 w 1417692"/>
              <a:gd name="connsiteY192" fmla="*/ 569453 h 1417062"/>
              <a:gd name="connsiteX193" fmla="*/ 1331871 w 1417692"/>
              <a:gd name="connsiteY193" fmla="*/ 557640 h 1417062"/>
              <a:gd name="connsiteX194" fmla="*/ 1370726 w 1417692"/>
              <a:gd name="connsiteY194" fmla="*/ 579975 h 1417062"/>
              <a:gd name="connsiteX195" fmla="*/ 1392138 w 1417692"/>
              <a:gd name="connsiteY195" fmla="*/ 619291 h 1417062"/>
              <a:gd name="connsiteX196" fmla="*/ 1388354 w 1417692"/>
              <a:gd name="connsiteY196" fmla="*/ 634242 h 1417062"/>
              <a:gd name="connsiteX197" fmla="*/ 1345069 w 1417692"/>
              <a:gd name="connsiteY197" fmla="*/ 670882 h 1417062"/>
              <a:gd name="connsiteX198" fmla="*/ 1221491 w 1417692"/>
              <a:gd name="connsiteY198" fmla="*/ 742131 h 1417062"/>
              <a:gd name="connsiteX199" fmla="*/ 1213092 w 1417692"/>
              <a:gd name="connsiteY199" fmla="*/ 750714 h 1417062"/>
              <a:gd name="connsiteX200" fmla="*/ 1224813 w 1417692"/>
              <a:gd name="connsiteY200" fmla="*/ 754037 h 1417062"/>
              <a:gd name="connsiteX201" fmla="*/ 1240780 w 1417692"/>
              <a:gd name="connsiteY201" fmla="*/ 754683 h 1417062"/>
              <a:gd name="connsiteX202" fmla="*/ 1248347 w 1417692"/>
              <a:gd name="connsiteY202" fmla="*/ 755237 h 1417062"/>
              <a:gd name="connsiteX203" fmla="*/ 1262930 w 1417692"/>
              <a:gd name="connsiteY203" fmla="*/ 768157 h 1417062"/>
              <a:gd name="connsiteX204" fmla="*/ 1310921 w 1417692"/>
              <a:gd name="connsiteY204" fmla="*/ 817441 h 1417062"/>
              <a:gd name="connsiteX205" fmla="*/ 1359559 w 1417692"/>
              <a:gd name="connsiteY205" fmla="*/ 856942 h 1417062"/>
              <a:gd name="connsiteX206" fmla="*/ 1371557 w 1417692"/>
              <a:gd name="connsiteY206" fmla="*/ 862572 h 1417062"/>
              <a:gd name="connsiteX207" fmla="*/ 1381709 w 1417692"/>
              <a:gd name="connsiteY207" fmla="*/ 867094 h 1417062"/>
              <a:gd name="connsiteX208" fmla="*/ 1397768 w 1417692"/>
              <a:gd name="connsiteY208" fmla="*/ 872816 h 1417062"/>
              <a:gd name="connsiteX209" fmla="*/ 1410781 w 1417692"/>
              <a:gd name="connsiteY209" fmla="*/ 882876 h 1417062"/>
              <a:gd name="connsiteX210" fmla="*/ 1405612 w 1417692"/>
              <a:gd name="connsiteY210" fmla="*/ 890813 h 1417062"/>
              <a:gd name="connsiteX211" fmla="*/ 1391861 w 1417692"/>
              <a:gd name="connsiteY211" fmla="*/ 907241 h 1417062"/>
              <a:gd name="connsiteX212" fmla="*/ 1383278 w 1417692"/>
              <a:gd name="connsiteY212" fmla="*/ 917855 h 1417062"/>
              <a:gd name="connsiteX213" fmla="*/ 1382724 w 1417692"/>
              <a:gd name="connsiteY213" fmla="*/ 928930 h 1417062"/>
              <a:gd name="connsiteX214" fmla="*/ 1381617 w 1417692"/>
              <a:gd name="connsiteY214" fmla="*/ 943327 h 1417062"/>
              <a:gd name="connsiteX215" fmla="*/ 1381155 w 1417692"/>
              <a:gd name="connsiteY215" fmla="*/ 946742 h 1417062"/>
              <a:gd name="connsiteX216" fmla="*/ 1370265 w 1417692"/>
              <a:gd name="connsiteY216" fmla="*/ 939266 h 1417062"/>
              <a:gd name="connsiteX217" fmla="*/ 1359374 w 1417692"/>
              <a:gd name="connsiteY217" fmla="*/ 931791 h 1417062"/>
              <a:gd name="connsiteX218" fmla="*/ 1358821 w 1417692"/>
              <a:gd name="connsiteY218" fmla="*/ 919700 h 1417062"/>
              <a:gd name="connsiteX219" fmla="*/ 1357621 w 1417692"/>
              <a:gd name="connsiteY219" fmla="*/ 905580 h 1417062"/>
              <a:gd name="connsiteX220" fmla="*/ 1350607 w 1417692"/>
              <a:gd name="connsiteY220" fmla="*/ 900781 h 1417062"/>
              <a:gd name="connsiteX221" fmla="*/ 1324211 w 1417692"/>
              <a:gd name="connsiteY221" fmla="*/ 916839 h 1417062"/>
              <a:gd name="connsiteX222" fmla="*/ 1304553 w 1417692"/>
              <a:gd name="connsiteY222" fmla="*/ 937974 h 1417062"/>
              <a:gd name="connsiteX223" fmla="*/ 1295878 w 1417692"/>
              <a:gd name="connsiteY223" fmla="*/ 924869 h 1417062"/>
              <a:gd name="connsiteX224" fmla="*/ 1283603 w 1417692"/>
              <a:gd name="connsiteY224" fmla="*/ 908348 h 1417062"/>
              <a:gd name="connsiteX225" fmla="*/ 1287018 w 1417692"/>
              <a:gd name="connsiteY225" fmla="*/ 920808 h 1417062"/>
              <a:gd name="connsiteX226" fmla="*/ 1292463 w 1417692"/>
              <a:gd name="connsiteY226" fmla="*/ 932990 h 1417062"/>
              <a:gd name="connsiteX227" fmla="*/ 1290248 w 1417692"/>
              <a:gd name="connsiteY227" fmla="*/ 934467 h 1417062"/>
              <a:gd name="connsiteX228" fmla="*/ 1287479 w 1417692"/>
              <a:gd name="connsiteY228" fmla="*/ 935851 h 1417062"/>
              <a:gd name="connsiteX229" fmla="*/ 1280465 w 1417692"/>
              <a:gd name="connsiteY229" fmla="*/ 929022 h 1417062"/>
              <a:gd name="connsiteX230" fmla="*/ 1262837 w 1417692"/>
              <a:gd name="connsiteY230" fmla="*/ 916470 h 1417062"/>
              <a:gd name="connsiteX231" fmla="*/ 1260622 w 1417692"/>
              <a:gd name="connsiteY231" fmla="*/ 920900 h 1417062"/>
              <a:gd name="connsiteX232" fmla="*/ 1266252 w 1417692"/>
              <a:gd name="connsiteY232" fmla="*/ 941204 h 1417062"/>
              <a:gd name="connsiteX233" fmla="*/ 1269759 w 1417692"/>
              <a:gd name="connsiteY233" fmla="*/ 967507 h 1417062"/>
              <a:gd name="connsiteX234" fmla="*/ 1262837 w 1417692"/>
              <a:gd name="connsiteY234" fmla="*/ 968061 h 1417062"/>
              <a:gd name="connsiteX235" fmla="*/ 1250193 w 1417692"/>
              <a:gd name="connsiteY235" fmla="*/ 952925 h 1417062"/>
              <a:gd name="connsiteX236" fmla="*/ 1241979 w 1417692"/>
              <a:gd name="connsiteY236" fmla="*/ 941020 h 1417062"/>
              <a:gd name="connsiteX237" fmla="*/ 1239026 w 1417692"/>
              <a:gd name="connsiteY237" fmla="*/ 941943 h 1417062"/>
              <a:gd name="connsiteX238" fmla="*/ 1234319 w 1417692"/>
              <a:gd name="connsiteY238" fmla="*/ 983197 h 1417062"/>
              <a:gd name="connsiteX239" fmla="*/ 1235427 w 1417692"/>
              <a:gd name="connsiteY239" fmla="*/ 995841 h 1417062"/>
              <a:gd name="connsiteX240" fmla="*/ 1225551 w 1417692"/>
              <a:gd name="connsiteY240" fmla="*/ 1003224 h 1417062"/>
              <a:gd name="connsiteX241" fmla="*/ 1218906 w 1417692"/>
              <a:gd name="connsiteY241" fmla="*/ 1001932 h 1417062"/>
              <a:gd name="connsiteX242" fmla="*/ 1204509 w 1417692"/>
              <a:gd name="connsiteY242" fmla="*/ 980613 h 1417062"/>
              <a:gd name="connsiteX243" fmla="*/ 1202663 w 1417692"/>
              <a:gd name="connsiteY243" fmla="*/ 950157 h 1417062"/>
              <a:gd name="connsiteX244" fmla="*/ 1198233 w 1417692"/>
              <a:gd name="connsiteY244" fmla="*/ 905211 h 1417062"/>
              <a:gd name="connsiteX245" fmla="*/ 1143227 w 1417692"/>
              <a:gd name="connsiteY245" fmla="*/ 868571 h 1417062"/>
              <a:gd name="connsiteX246" fmla="*/ 1120616 w 1417692"/>
              <a:gd name="connsiteY246" fmla="*/ 856850 h 1417062"/>
              <a:gd name="connsiteX247" fmla="*/ 1105295 w 1417692"/>
              <a:gd name="connsiteY247" fmla="*/ 864971 h 1417062"/>
              <a:gd name="connsiteX248" fmla="*/ 1088037 w 1417692"/>
              <a:gd name="connsiteY248" fmla="*/ 888321 h 1417062"/>
              <a:gd name="connsiteX249" fmla="*/ 1104834 w 1417692"/>
              <a:gd name="connsiteY249" fmla="*/ 935390 h 1417062"/>
              <a:gd name="connsiteX250" fmla="*/ 1158086 w 1417692"/>
              <a:gd name="connsiteY250" fmla="*/ 1018176 h 1417062"/>
              <a:gd name="connsiteX251" fmla="*/ 1265421 w 1417692"/>
              <a:gd name="connsiteY251" fmla="*/ 1153198 h 1417062"/>
              <a:gd name="connsiteX252" fmla="*/ 1296801 w 1417692"/>
              <a:gd name="connsiteY252" fmla="*/ 1205066 h 1417062"/>
              <a:gd name="connsiteX253" fmla="*/ 1304184 w 1417692"/>
              <a:gd name="connsiteY253" fmla="*/ 1229523 h 1417062"/>
              <a:gd name="connsiteX254" fmla="*/ 1284987 w 1417692"/>
              <a:gd name="connsiteY254" fmla="*/ 1237737 h 1417062"/>
              <a:gd name="connsiteX255" fmla="*/ 1274558 w 1417692"/>
              <a:gd name="connsiteY255" fmla="*/ 1218910 h 1417062"/>
              <a:gd name="connsiteX256" fmla="*/ 1257577 w 1417692"/>
              <a:gd name="connsiteY256" fmla="*/ 1197960 h 1417062"/>
              <a:gd name="connsiteX257" fmla="*/ 1255269 w 1417692"/>
              <a:gd name="connsiteY257" fmla="*/ 1200175 h 1417062"/>
              <a:gd name="connsiteX258" fmla="*/ 1260161 w 1417692"/>
              <a:gd name="connsiteY258" fmla="*/ 1216049 h 1417062"/>
              <a:gd name="connsiteX259" fmla="*/ 1286187 w 1417692"/>
              <a:gd name="connsiteY259" fmla="*/ 1275485 h 1417062"/>
              <a:gd name="connsiteX260" fmla="*/ 1257392 w 1417692"/>
              <a:gd name="connsiteY260" fmla="*/ 1323938 h 1417062"/>
              <a:gd name="connsiteX261" fmla="*/ 1248440 w 1417692"/>
              <a:gd name="connsiteY261" fmla="*/ 1317293 h 1417062"/>
              <a:gd name="connsiteX262" fmla="*/ 1248624 w 1417692"/>
              <a:gd name="connsiteY262" fmla="*/ 1307510 h 1417062"/>
              <a:gd name="connsiteX263" fmla="*/ 1253516 w 1417692"/>
              <a:gd name="connsiteY263" fmla="*/ 1294035 h 1417062"/>
              <a:gd name="connsiteX264" fmla="*/ 1256931 w 1417692"/>
              <a:gd name="connsiteY264" fmla="*/ 1286560 h 1417062"/>
              <a:gd name="connsiteX265" fmla="*/ 1256469 w 1417692"/>
              <a:gd name="connsiteY265" fmla="*/ 1274377 h 1417062"/>
              <a:gd name="connsiteX266" fmla="*/ 1247517 w 1417692"/>
              <a:gd name="connsiteY266" fmla="*/ 1249551 h 1417062"/>
              <a:gd name="connsiteX267" fmla="*/ 1232935 w 1417692"/>
              <a:gd name="connsiteY267" fmla="*/ 1242537 h 1417062"/>
              <a:gd name="connsiteX268" fmla="*/ 1224352 w 1417692"/>
              <a:gd name="connsiteY268" fmla="*/ 1248351 h 1417062"/>
              <a:gd name="connsiteX269" fmla="*/ 1225367 w 1417692"/>
              <a:gd name="connsiteY269" fmla="*/ 1297266 h 1417062"/>
              <a:gd name="connsiteX270" fmla="*/ 1228966 w 1417692"/>
              <a:gd name="connsiteY270" fmla="*/ 1349318 h 1417062"/>
              <a:gd name="connsiteX271" fmla="*/ 1228043 w 1417692"/>
              <a:gd name="connsiteY271" fmla="*/ 1365192 h 1417062"/>
              <a:gd name="connsiteX272" fmla="*/ 1221398 w 1417692"/>
              <a:gd name="connsiteY272" fmla="*/ 1367500 h 1417062"/>
              <a:gd name="connsiteX273" fmla="*/ 1197402 w 1417692"/>
              <a:gd name="connsiteY273" fmla="*/ 1320708 h 1417062"/>
              <a:gd name="connsiteX274" fmla="*/ 1194357 w 1417692"/>
              <a:gd name="connsiteY274" fmla="*/ 1309171 h 1417062"/>
              <a:gd name="connsiteX275" fmla="*/ 1194634 w 1417692"/>
              <a:gd name="connsiteY275" fmla="*/ 1279546 h 1417062"/>
              <a:gd name="connsiteX276" fmla="*/ 1188912 w 1417692"/>
              <a:gd name="connsiteY276" fmla="*/ 1227678 h 1417062"/>
              <a:gd name="connsiteX277" fmla="*/ 1169992 w 1417692"/>
              <a:gd name="connsiteY277" fmla="*/ 1238291 h 1417062"/>
              <a:gd name="connsiteX278" fmla="*/ 1137967 w 1417692"/>
              <a:gd name="connsiteY278" fmla="*/ 1280561 h 1417062"/>
              <a:gd name="connsiteX279" fmla="*/ 1100496 w 1417692"/>
              <a:gd name="connsiteY279" fmla="*/ 1348026 h 1417062"/>
              <a:gd name="connsiteX280" fmla="*/ 1098558 w 1417692"/>
              <a:gd name="connsiteY280" fmla="*/ 1354671 h 1417062"/>
              <a:gd name="connsiteX281" fmla="*/ 1090898 w 1417692"/>
              <a:gd name="connsiteY281" fmla="*/ 1349503 h 1417062"/>
              <a:gd name="connsiteX282" fmla="*/ 1090252 w 1417692"/>
              <a:gd name="connsiteY282" fmla="*/ 1346549 h 1417062"/>
              <a:gd name="connsiteX283" fmla="*/ 1087391 w 1417692"/>
              <a:gd name="connsiteY283" fmla="*/ 1349872 h 1417062"/>
              <a:gd name="connsiteX284" fmla="*/ 1078992 w 1417692"/>
              <a:gd name="connsiteY284" fmla="*/ 1349410 h 1417062"/>
              <a:gd name="connsiteX285" fmla="*/ 1058227 w 1417692"/>
              <a:gd name="connsiteY285" fmla="*/ 1327999 h 1417062"/>
              <a:gd name="connsiteX286" fmla="*/ 1037000 w 1417692"/>
              <a:gd name="connsiteY286" fmla="*/ 1305941 h 1417062"/>
              <a:gd name="connsiteX287" fmla="*/ 1034231 w 1417692"/>
              <a:gd name="connsiteY287" fmla="*/ 1297912 h 1417062"/>
              <a:gd name="connsiteX288" fmla="*/ 1026201 w 1417692"/>
              <a:gd name="connsiteY288" fmla="*/ 1291451 h 1417062"/>
              <a:gd name="connsiteX289" fmla="*/ 1015034 w 1417692"/>
              <a:gd name="connsiteY289" fmla="*/ 1317939 h 1417062"/>
              <a:gd name="connsiteX290" fmla="*/ 1022510 w 1417692"/>
              <a:gd name="connsiteY290" fmla="*/ 1343411 h 1417062"/>
              <a:gd name="connsiteX291" fmla="*/ 1045306 w 1417692"/>
              <a:gd name="connsiteY291" fmla="*/ 1404785 h 1417062"/>
              <a:gd name="connsiteX292" fmla="*/ 1042906 w 1417692"/>
              <a:gd name="connsiteY292" fmla="*/ 1409308 h 1417062"/>
              <a:gd name="connsiteX293" fmla="*/ 1033400 w 1417692"/>
              <a:gd name="connsiteY293" fmla="*/ 1408662 h 1417062"/>
              <a:gd name="connsiteX294" fmla="*/ 1087299 w 1417692"/>
              <a:gd name="connsiteY294" fmla="*/ 1302065 h 1417062"/>
              <a:gd name="connsiteX295" fmla="*/ 1090529 w 1417692"/>
              <a:gd name="connsiteY295" fmla="*/ 1289975 h 1417062"/>
              <a:gd name="connsiteX296" fmla="*/ 1086652 w 1417692"/>
              <a:gd name="connsiteY296" fmla="*/ 1287667 h 1417062"/>
              <a:gd name="connsiteX297" fmla="*/ 1074378 w 1417692"/>
              <a:gd name="connsiteY297" fmla="*/ 1286560 h 1417062"/>
              <a:gd name="connsiteX298" fmla="*/ 1072255 w 1417692"/>
              <a:gd name="connsiteY298" fmla="*/ 1292005 h 1417062"/>
              <a:gd name="connsiteX299" fmla="*/ 1074747 w 1417692"/>
              <a:gd name="connsiteY299" fmla="*/ 1300680 h 1417062"/>
              <a:gd name="connsiteX300" fmla="*/ 1083699 w 1417692"/>
              <a:gd name="connsiteY300" fmla="*/ 1313140 h 1417062"/>
              <a:gd name="connsiteX301" fmla="*/ 1087299 w 1417692"/>
              <a:gd name="connsiteY301" fmla="*/ 1302065 h 1417062"/>
              <a:gd name="connsiteX302" fmla="*/ 1119047 w 1417692"/>
              <a:gd name="connsiteY302" fmla="*/ 1242444 h 1417062"/>
              <a:gd name="connsiteX303" fmla="*/ 1153933 w 1417692"/>
              <a:gd name="connsiteY303" fmla="*/ 1186146 h 1417062"/>
              <a:gd name="connsiteX304" fmla="*/ 1143781 w 1417692"/>
              <a:gd name="connsiteY304" fmla="*/ 1165658 h 1417062"/>
              <a:gd name="connsiteX305" fmla="*/ 1045952 w 1417692"/>
              <a:gd name="connsiteY305" fmla="*/ 1218818 h 1417062"/>
              <a:gd name="connsiteX306" fmla="*/ 1070963 w 1417692"/>
              <a:gd name="connsiteY306" fmla="*/ 1237922 h 1417062"/>
              <a:gd name="connsiteX307" fmla="*/ 1085084 w 1417692"/>
              <a:gd name="connsiteY307" fmla="*/ 1245121 h 1417062"/>
              <a:gd name="connsiteX308" fmla="*/ 1107972 w 1417692"/>
              <a:gd name="connsiteY308" fmla="*/ 1252320 h 1417062"/>
              <a:gd name="connsiteX309" fmla="*/ 1119047 w 1417692"/>
              <a:gd name="connsiteY309" fmla="*/ 1242444 h 1417062"/>
              <a:gd name="connsiteX310" fmla="*/ 1054720 w 1417692"/>
              <a:gd name="connsiteY310" fmla="*/ 1156798 h 1417062"/>
              <a:gd name="connsiteX311" fmla="*/ 1107972 w 1417692"/>
              <a:gd name="connsiteY311" fmla="*/ 1131694 h 1417062"/>
              <a:gd name="connsiteX312" fmla="*/ 1122462 w 1417692"/>
              <a:gd name="connsiteY312" fmla="*/ 1117112 h 1417062"/>
              <a:gd name="connsiteX313" fmla="*/ 1124954 w 1417692"/>
              <a:gd name="connsiteY313" fmla="*/ 1111944 h 1417062"/>
              <a:gd name="connsiteX314" fmla="*/ 1124400 w 1417692"/>
              <a:gd name="connsiteY314" fmla="*/ 1092009 h 1417062"/>
              <a:gd name="connsiteX315" fmla="*/ 1114155 w 1417692"/>
              <a:gd name="connsiteY315" fmla="*/ 1033311 h 1417062"/>
              <a:gd name="connsiteX316" fmla="*/ 1063949 w 1417692"/>
              <a:gd name="connsiteY316" fmla="*/ 942312 h 1417062"/>
              <a:gd name="connsiteX317" fmla="*/ 1043829 w 1417692"/>
              <a:gd name="connsiteY317" fmla="*/ 884260 h 1417062"/>
              <a:gd name="connsiteX318" fmla="*/ 1045029 w 1417692"/>
              <a:gd name="connsiteY318" fmla="*/ 860634 h 1417062"/>
              <a:gd name="connsiteX319" fmla="*/ 1035892 w 1417692"/>
              <a:gd name="connsiteY319" fmla="*/ 862387 h 1417062"/>
              <a:gd name="connsiteX320" fmla="*/ 932987 w 1417692"/>
              <a:gd name="connsiteY320" fmla="*/ 917670 h 1417062"/>
              <a:gd name="connsiteX321" fmla="*/ 919235 w 1417692"/>
              <a:gd name="connsiteY321" fmla="*/ 990857 h 1417062"/>
              <a:gd name="connsiteX322" fmla="*/ 943231 w 1417692"/>
              <a:gd name="connsiteY322" fmla="*/ 1058968 h 1417062"/>
              <a:gd name="connsiteX323" fmla="*/ 978025 w 1417692"/>
              <a:gd name="connsiteY323" fmla="*/ 1142954 h 1417062"/>
              <a:gd name="connsiteX324" fmla="*/ 996207 w 1417692"/>
              <a:gd name="connsiteY324" fmla="*/ 1174610 h 1417062"/>
              <a:gd name="connsiteX325" fmla="*/ 1003498 w 1417692"/>
              <a:gd name="connsiteY325" fmla="*/ 1180424 h 1417062"/>
              <a:gd name="connsiteX326" fmla="*/ 1054720 w 1417692"/>
              <a:gd name="connsiteY326" fmla="*/ 1156798 h 1417062"/>
              <a:gd name="connsiteX327" fmla="*/ 1305753 w 1417692"/>
              <a:gd name="connsiteY327" fmla="*/ 887398 h 1417062"/>
              <a:gd name="connsiteX328" fmla="*/ 1303169 w 1417692"/>
              <a:gd name="connsiteY328" fmla="*/ 876416 h 1417062"/>
              <a:gd name="connsiteX329" fmla="*/ 1293201 w 1417692"/>
              <a:gd name="connsiteY329" fmla="*/ 874939 h 1417062"/>
              <a:gd name="connsiteX330" fmla="*/ 1280465 w 1417692"/>
              <a:gd name="connsiteY330" fmla="*/ 870232 h 1417062"/>
              <a:gd name="connsiteX331" fmla="*/ 1235150 w 1417692"/>
              <a:gd name="connsiteY331" fmla="*/ 822517 h 1417062"/>
              <a:gd name="connsiteX332" fmla="*/ 1198510 w 1417692"/>
              <a:gd name="connsiteY332" fmla="*/ 813565 h 1417062"/>
              <a:gd name="connsiteX333" fmla="*/ 1186974 w 1417692"/>
              <a:gd name="connsiteY333" fmla="*/ 813657 h 1417062"/>
              <a:gd name="connsiteX334" fmla="*/ 1177283 w 1417692"/>
              <a:gd name="connsiteY334" fmla="*/ 818272 h 1417062"/>
              <a:gd name="connsiteX335" fmla="*/ 1161132 w 1417692"/>
              <a:gd name="connsiteY335" fmla="*/ 826763 h 1417062"/>
              <a:gd name="connsiteX336" fmla="*/ 1154764 w 1417692"/>
              <a:gd name="connsiteY336" fmla="*/ 830547 h 1417062"/>
              <a:gd name="connsiteX337" fmla="*/ 1163439 w 1417692"/>
              <a:gd name="connsiteY337" fmla="*/ 834607 h 1417062"/>
              <a:gd name="connsiteX338" fmla="*/ 1195741 w 1417692"/>
              <a:gd name="connsiteY338" fmla="*/ 849743 h 1417062"/>
              <a:gd name="connsiteX339" fmla="*/ 1238195 w 1417692"/>
              <a:gd name="connsiteY339" fmla="*/ 865987 h 1417062"/>
              <a:gd name="connsiteX340" fmla="*/ 1270682 w 1417692"/>
              <a:gd name="connsiteY340" fmla="*/ 874108 h 1417062"/>
              <a:gd name="connsiteX341" fmla="*/ 1284157 w 1417692"/>
              <a:gd name="connsiteY341" fmla="*/ 877062 h 1417062"/>
              <a:gd name="connsiteX342" fmla="*/ 1296062 w 1417692"/>
              <a:gd name="connsiteY342" fmla="*/ 888967 h 1417062"/>
              <a:gd name="connsiteX343" fmla="*/ 1308060 w 1417692"/>
              <a:gd name="connsiteY343" fmla="*/ 899673 h 1417062"/>
              <a:gd name="connsiteX344" fmla="*/ 1305753 w 1417692"/>
              <a:gd name="connsiteY344" fmla="*/ 887398 h 1417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</a:cxnLst>
            <a:rect l="l" t="t" r="r" b="b"/>
            <a:pathLst>
              <a:path w="1417692" h="1417062">
                <a:moveTo>
                  <a:pt x="1033400" y="1408662"/>
                </a:moveTo>
                <a:cubicBezTo>
                  <a:pt x="1028140" y="1406077"/>
                  <a:pt x="1020572" y="1398325"/>
                  <a:pt x="1011896" y="1386788"/>
                </a:cubicBezTo>
                <a:cubicBezTo>
                  <a:pt x="999160" y="1369715"/>
                  <a:pt x="997130" y="1365746"/>
                  <a:pt x="992238" y="1348395"/>
                </a:cubicBezTo>
                <a:cubicBezTo>
                  <a:pt x="978394" y="1299481"/>
                  <a:pt x="963905" y="1263948"/>
                  <a:pt x="955506" y="1258411"/>
                </a:cubicBezTo>
                <a:cubicBezTo>
                  <a:pt x="950153" y="1254904"/>
                  <a:pt x="939447" y="1262933"/>
                  <a:pt x="935479" y="1273270"/>
                </a:cubicBezTo>
                <a:cubicBezTo>
                  <a:pt x="934187" y="1276685"/>
                  <a:pt x="933264" y="1281761"/>
                  <a:pt x="932987" y="1286652"/>
                </a:cubicBezTo>
                <a:cubicBezTo>
                  <a:pt x="932248" y="1297635"/>
                  <a:pt x="934463" y="1304372"/>
                  <a:pt x="942954" y="1317939"/>
                </a:cubicBezTo>
                <a:cubicBezTo>
                  <a:pt x="953660" y="1335013"/>
                  <a:pt x="954952" y="1339166"/>
                  <a:pt x="950799" y="1343319"/>
                </a:cubicBezTo>
                <a:cubicBezTo>
                  <a:pt x="947661" y="1346457"/>
                  <a:pt x="942770" y="1347103"/>
                  <a:pt x="936494" y="1345165"/>
                </a:cubicBezTo>
                <a:cubicBezTo>
                  <a:pt x="926988" y="1342212"/>
                  <a:pt x="913882" y="1326430"/>
                  <a:pt x="906315" y="1308710"/>
                </a:cubicBezTo>
                <a:cubicBezTo>
                  <a:pt x="902069" y="1298650"/>
                  <a:pt x="902531" y="1292743"/>
                  <a:pt x="911114" y="1252596"/>
                </a:cubicBezTo>
                <a:cubicBezTo>
                  <a:pt x="919143" y="1215311"/>
                  <a:pt x="920620" y="1201190"/>
                  <a:pt x="916836" y="1197406"/>
                </a:cubicBezTo>
                <a:cubicBezTo>
                  <a:pt x="912960" y="1193530"/>
                  <a:pt x="901792" y="1194268"/>
                  <a:pt x="892102" y="1198975"/>
                </a:cubicBezTo>
                <a:cubicBezTo>
                  <a:pt x="883703" y="1203128"/>
                  <a:pt x="870505" y="1216603"/>
                  <a:pt x="862568" y="1229154"/>
                </a:cubicBezTo>
                <a:cubicBezTo>
                  <a:pt x="859246" y="1234323"/>
                  <a:pt x="851216" y="1246321"/>
                  <a:pt x="844756" y="1255919"/>
                </a:cubicBezTo>
                <a:cubicBezTo>
                  <a:pt x="831835" y="1274839"/>
                  <a:pt x="826575" y="1284345"/>
                  <a:pt x="826575" y="1288867"/>
                </a:cubicBezTo>
                <a:cubicBezTo>
                  <a:pt x="826575" y="1290436"/>
                  <a:pt x="827221" y="1293943"/>
                  <a:pt x="828051" y="1296620"/>
                </a:cubicBezTo>
                <a:cubicBezTo>
                  <a:pt x="830174" y="1304003"/>
                  <a:pt x="828605" y="1306495"/>
                  <a:pt x="822514" y="1304833"/>
                </a:cubicBezTo>
                <a:cubicBezTo>
                  <a:pt x="818361" y="1303726"/>
                  <a:pt x="815776" y="1301603"/>
                  <a:pt x="813192" y="1297266"/>
                </a:cubicBezTo>
                <a:cubicBezTo>
                  <a:pt x="810608" y="1292743"/>
                  <a:pt x="808116" y="1282776"/>
                  <a:pt x="808116" y="1276408"/>
                </a:cubicBezTo>
                <a:cubicBezTo>
                  <a:pt x="808116" y="1265610"/>
                  <a:pt x="813377" y="1250751"/>
                  <a:pt x="823344" y="1233215"/>
                </a:cubicBezTo>
                <a:cubicBezTo>
                  <a:pt x="831466" y="1219095"/>
                  <a:pt x="849924" y="1191222"/>
                  <a:pt x="854631" y="1186146"/>
                </a:cubicBezTo>
                <a:cubicBezTo>
                  <a:pt x="856662" y="1183931"/>
                  <a:pt x="863768" y="1177840"/>
                  <a:pt x="870505" y="1172580"/>
                </a:cubicBezTo>
                <a:cubicBezTo>
                  <a:pt x="888133" y="1158643"/>
                  <a:pt x="893486" y="1151537"/>
                  <a:pt x="896439" y="1137693"/>
                </a:cubicBezTo>
                <a:cubicBezTo>
                  <a:pt x="899393" y="1123573"/>
                  <a:pt x="896532" y="1106499"/>
                  <a:pt x="884257" y="1065060"/>
                </a:cubicBezTo>
                <a:cubicBezTo>
                  <a:pt x="874935" y="1033496"/>
                  <a:pt x="872536" y="1024175"/>
                  <a:pt x="870044" y="1009592"/>
                </a:cubicBezTo>
                <a:cubicBezTo>
                  <a:pt x="867460" y="994272"/>
                  <a:pt x="866906" y="982920"/>
                  <a:pt x="868106" y="971845"/>
                </a:cubicBezTo>
                <a:cubicBezTo>
                  <a:pt x="872259" y="933729"/>
                  <a:pt x="887302" y="900873"/>
                  <a:pt x="913513" y="872908"/>
                </a:cubicBezTo>
                <a:cubicBezTo>
                  <a:pt x="919143" y="866910"/>
                  <a:pt x="919143" y="866910"/>
                  <a:pt x="907791" y="868940"/>
                </a:cubicBezTo>
                <a:cubicBezTo>
                  <a:pt x="895332" y="871155"/>
                  <a:pt x="896255" y="871709"/>
                  <a:pt x="895055" y="861372"/>
                </a:cubicBezTo>
                <a:cubicBezTo>
                  <a:pt x="894501" y="856388"/>
                  <a:pt x="894317" y="852051"/>
                  <a:pt x="894686" y="851774"/>
                </a:cubicBezTo>
                <a:cubicBezTo>
                  <a:pt x="895516" y="851035"/>
                  <a:pt x="926250" y="840883"/>
                  <a:pt x="938893" y="837192"/>
                </a:cubicBezTo>
                <a:cubicBezTo>
                  <a:pt x="944154" y="835623"/>
                  <a:pt x="953014" y="833777"/>
                  <a:pt x="958736" y="832946"/>
                </a:cubicBezTo>
                <a:cubicBezTo>
                  <a:pt x="964366" y="832208"/>
                  <a:pt x="969257" y="831377"/>
                  <a:pt x="969442" y="831193"/>
                </a:cubicBezTo>
                <a:cubicBezTo>
                  <a:pt x="969627" y="830916"/>
                  <a:pt x="967781" y="830547"/>
                  <a:pt x="965289" y="830177"/>
                </a:cubicBezTo>
                <a:cubicBezTo>
                  <a:pt x="956152" y="828978"/>
                  <a:pt x="953660" y="828239"/>
                  <a:pt x="952645" y="826670"/>
                </a:cubicBezTo>
                <a:cubicBezTo>
                  <a:pt x="951076" y="824271"/>
                  <a:pt x="953568" y="820764"/>
                  <a:pt x="959475" y="817257"/>
                </a:cubicBezTo>
                <a:lnTo>
                  <a:pt x="964551" y="814119"/>
                </a:lnTo>
                <a:lnTo>
                  <a:pt x="990854" y="816334"/>
                </a:lnTo>
                <a:cubicBezTo>
                  <a:pt x="1005343" y="817626"/>
                  <a:pt x="1018910" y="818641"/>
                  <a:pt x="1021033" y="818641"/>
                </a:cubicBezTo>
                <a:cubicBezTo>
                  <a:pt x="1023802" y="818641"/>
                  <a:pt x="1030539" y="816334"/>
                  <a:pt x="1044567" y="810704"/>
                </a:cubicBezTo>
                <a:cubicBezTo>
                  <a:pt x="1055366" y="806274"/>
                  <a:pt x="1064502" y="802398"/>
                  <a:pt x="1064872" y="802121"/>
                </a:cubicBezTo>
                <a:cubicBezTo>
                  <a:pt x="1065425" y="801567"/>
                  <a:pt x="1064226" y="756898"/>
                  <a:pt x="1063580" y="756344"/>
                </a:cubicBezTo>
                <a:cubicBezTo>
                  <a:pt x="1063395" y="756252"/>
                  <a:pt x="1049828" y="754775"/>
                  <a:pt x="1033308" y="753114"/>
                </a:cubicBezTo>
                <a:cubicBezTo>
                  <a:pt x="1005436" y="750345"/>
                  <a:pt x="1002298" y="749884"/>
                  <a:pt x="989377" y="746100"/>
                </a:cubicBezTo>
                <a:cubicBezTo>
                  <a:pt x="967596" y="739916"/>
                  <a:pt x="956429" y="737978"/>
                  <a:pt x="941847" y="737886"/>
                </a:cubicBezTo>
                <a:lnTo>
                  <a:pt x="929295" y="737886"/>
                </a:lnTo>
                <a:lnTo>
                  <a:pt x="894778" y="755144"/>
                </a:lnTo>
                <a:cubicBezTo>
                  <a:pt x="829066" y="788092"/>
                  <a:pt x="802579" y="795660"/>
                  <a:pt x="767231" y="791876"/>
                </a:cubicBezTo>
                <a:cubicBezTo>
                  <a:pt x="762524" y="791415"/>
                  <a:pt x="741943" y="789477"/>
                  <a:pt x="721362" y="787723"/>
                </a:cubicBezTo>
                <a:cubicBezTo>
                  <a:pt x="700781" y="785877"/>
                  <a:pt x="681492" y="784032"/>
                  <a:pt x="678446" y="783570"/>
                </a:cubicBezTo>
                <a:cubicBezTo>
                  <a:pt x="665987" y="781540"/>
                  <a:pt x="641253" y="782370"/>
                  <a:pt x="553391" y="787446"/>
                </a:cubicBezTo>
                <a:cubicBezTo>
                  <a:pt x="505307" y="790307"/>
                  <a:pt x="500139" y="790400"/>
                  <a:pt x="435719" y="790492"/>
                </a:cubicBezTo>
                <a:lnTo>
                  <a:pt x="368346" y="790492"/>
                </a:lnTo>
                <a:lnTo>
                  <a:pt x="350811" y="793999"/>
                </a:lnTo>
                <a:cubicBezTo>
                  <a:pt x="296174" y="804890"/>
                  <a:pt x="279931" y="805628"/>
                  <a:pt x="246798" y="798706"/>
                </a:cubicBezTo>
                <a:cubicBezTo>
                  <a:pt x="231755" y="795568"/>
                  <a:pt x="190962" y="785508"/>
                  <a:pt x="172873" y="780432"/>
                </a:cubicBezTo>
                <a:lnTo>
                  <a:pt x="164751" y="778217"/>
                </a:lnTo>
                <a:lnTo>
                  <a:pt x="155153" y="781817"/>
                </a:lnTo>
                <a:cubicBezTo>
                  <a:pt x="138448" y="788092"/>
                  <a:pt x="128665" y="790400"/>
                  <a:pt x="118236" y="790492"/>
                </a:cubicBezTo>
                <a:cubicBezTo>
                  <a:pt x="107438" y="790492"/>
                  <a:pt x="104577" y="789385"/>
                  <a:pt x="91748" y="779602"/>
                </a:cubicBezTo>
                <a:cubicBezTo>
                  <a:pt x="80581" y="771295"/>
                  <a:pt x="57877" y="750437"/>
                  <a:pt x="57323" y="748130"/>
                </a:cubicBezTo>
                <a:cubicBezTo>
                  <a:pt x="56216" y="743700"/>
                  <a:pt x="55201" y="736963"/>
                  <a:pt x="55478" y="736594"/>
                </a:cubicBezTo>
                <a:cubicBezTo>
                  <a:pt x="55662" y="736501"/>
                  <a:pt x="60646" y="736963"/>
                  <a:pt x="66553" y="737793"/>
                </a:cubicBezTo>
                <a:cubicBezTo>
                  <a:pt x="81412" y="739824"/>
                  <a:pt x="80396" y="740008"/>
                  <a:pt x="80489" y="734840"/>
                </a:cubicBezTo>
                <a:cubicBezTo>
                  <a:pt x="80489" y="729949"/>
                  <a:pt x="82334" y="726257"/>
                  <a:pt x="91471" y="712875"/>
                </a:cubicBezTo>
                <a:lnTo>
                  <a:pt x="97193" y="704568"/>
                </a:lnTo>
                <a:lnTo>
                  <a:pt x="94148" y="701246"/>
                </a:lnTo>
                <a:cubicBezTo>
                  <a:pt x="84457" y="690540"/>
                  <a:pt x="86488" y="670605"/>
                  <a:pt x="103469" y="610523"/>
                </a:cubicBezTo>
                <a:cubicBezTo>
                  <a:pt x="109099" y="590588"/>
                  <a:pt x="118882" y="552010"/>
                  <a:pt x="121466" y="539182"/>
                </a:cubicBezTo>
                <a:cubicBezTo>
                  <a:pt x="126173" y="516939"/>
                  <a:pt x="125712" y="501158"/>
                  <a:pt x="120082" y="489344"/>
                </a:cubicBezTo>
                <a:cubicBezTo>
                  <a:pt x="111776" y="471809"/>
                  <a:pt x="79843" y="430278"/>
                  <a:pt x="39142" y="384039"/>
                </a:cubicBezTo>
                <a:cubicBezTo>
                  <a:pt x="28436" y="371857"/>
                  <a:pt x="26406" y="369088"/>
                  <a:pt x="26037" y="365950"/>
                </a:cubicBezTo>
                <a:cubicBezTo>
                  <a:pt x="25760" y="363920"/>
                  <a:pt x="23360" y="331618"/>
                  <a:pt x="20868" y="294147"/>
                </a:cubicBezTo>
                <a:lnTo>
                  <a:pt x="16161" y="225944"/>
                </a:lnTo>
                <a:lnTo>
                  <a:pt x="4625" y="152572"/>
                </a:lnTo>
                <a:lnTo>
                  <a:pt x="-6912" y="79200"/>
                </a:lnTo>
                <a:lnTo>
                  <a:pt x="-5896" y="70248"/>
                </a:lnTo>
                <a:cubicBezTo>
                  <a:pt x="-5343" y="65356"/>
                  <a:pt x="-4973" y="54743"/>
                  <a:pt x="-5066" y="46713"/>
                </a:cubicBezTo>
                <a:lnTo>
                  <a:pt x="-5158" y="32039"/>
                </a:lnTo>
                <a:lnTo>
                  <a:pt x="34712" y="21518"/>
                </a:lnTo>
                <a:cubicBezTo>
                  <a:pt x="56677" y="15796"/>
                  <a:pt x="74951" y="11366"/>
                  <a:pt x="75413" y="11643"/>
                </a:cubicBezTo>
                <a:cubicBezTo>
                  <a:pt x="75874" y="11919"/>
                  <a:pt x="77351" y="14042"/>
                  <a:pt x="78735" y="16442"/>
                </a:cubicBezTo>
                <a:cubicBezTo>
                  <a:pt x="80858" y="20041"/>
                  <a:pt x="81319" y="21887"/>
                  <a:pt x="81319" y="26778"/>
                </a:cubicBezTo>
                <a:cubicBezTo>
                  <a:pt x="81227" y="34069"/>
                  <a:pt x="79750" y="37207"/>
                  <a:pt x="71075" y="48006"/>
                </a:cubicBezTo>
                <a:cubicBezTo>
                  <a:pt x="67568" y="52343"/>
                  <a:pt x="63415" y="57973"/>
                  <a:pt x="61753" y="60465"/>
                </a:cubicBezTo>
                <a:lnTo>
                  <a:pt x="58800" y="65079"/>
                </a:lnTo>
                <a:lnTo>
                  <a:pt x="60554" y="136606"/>
                </a:lnTo>
                <a:cubicBezTo>
                  <a:pt x="61477" y="175922"/>
                  <a:pt x="62492" y="214131"/>
                  <a:pt x="62769" y="221514"/>
                </a:cubicBezTo>
                <a:cubicBezTo>
                  <a:pt x="64153" y="254554"/>
                  <a:pt x="71629" y="284364"/>
                  <a:pt x="82704" y="300423"/>
                </a:cubicBezTo>
                <a:cubicBezTo>
                  <a:pt x="86580" y="305961"/>
                  <a:pt x="103377" y="326357"/>
                  <a:pt x="110391" y="333833"/>
                </a:cubicBezTo>
                <a:cubicBezTo>
                  <a:pt x="114452" y="338078"/>
                  <a:pt x="174718" y="389946"/>
                  <a:pt x="191146" y="403236"/>
                </a:cubicBezTo>
                <a:cubicBezTo>
                  <a:pt x="193361" y="404990"/>
                  <a:pt x="195115" y="407482"/>
                  <a:pt x="174349" y="379794"/>
                </a:cubicBezTo>
                <a:cubicBezTo>
                  <a:pt x="163274" y="365027"/>
                  <a:pt x="156722" y="357090"/>
                  <a:pt x="154599" y="355891"/>
                </a:cubicBezTo>
                <a:cubicBezTo>
                  <a:pt x="144078" y="350076"/>
                  <a:pt x="139186" y="339555"/>
                  <a:pt x="141770" y="328572"/>
                </a:cubicBezTo>
                <a:cubicBezTo>
                  <a:pt x="143893" y="319804"/>
                  <a:pt x="148969" y="313621"/>
                  <a:pt x="178133" y="284734"/>
                </a:cubicBezTo>
                <a:cubicBezTo>
                  <a:pt x="193454" y="269506"/>
                  <a:pt x="207021" y="255385"/>
                  <a:pt x="208313" y="253354"/>
                </a:cubicBezTo>
                <a:cubicBezTo>
                  <a:pt x="209605" y="251324"/>
                  <a:pt x="212558" y="246802"/>
                  <a:pt x="214773" y="243202"/>
                </a:cubicBezTo>
                <a:cubicBezTo>
                  <a:pt x="222895" y="230282"/>
                  <a:pt x="246706" y="199733"/>
                  <a:pt x="284176" y="154141"/>
                </a:cubicBezTo>
                <a:cubicBezTo>
                  <a:pt x="294790" y="141220"/>
                  <a:pt x="304111" y="129961"/>
                  <a:pt x="304850" y="129130"/>
                </a:cubicBezTo>
                <a:cubicBezTo>
                  <a:pt x="305865" y="127838"/>
                  <a:pt x="305957" y="124977"/>
                  <a:pt x="305219" y="112056"/>
                </a:cubicBezTo>
                <a:lnTo>
                  <a:pt x="304388" y="96459"/>
                </a:lnTo>
                <a:lnTo>
                  <a:pt x="317032" y="83538"/>
                </a:lnTo>
                <a:lnTo>
                  <a:pt x="329768" y="70617"/>
                </a:lnTo>
                <a:lnTo>
                  <a:pt x="330876" y="63695"/>
                </a:lnTo>
                <a:cubicBezTo>
                  <a:pt x="331799" y="58434"/>
                  <a:pt x="333368" y="54374"/>
                  <a:pt x="337613" y="46344"/>
                </a:cubicBezTo>
                <a:cubicBezTo>
                  <a:pt x="340659" y="40622"/>
                  <a:pt x="343705" y="35638"/>
                  <a:pt x="344351" y="35362"/>
                </a:cubicBezTo>
                <a:cubicBezTo>
                  <a:pt x="346012" y="34808"/>
                  <a:pt x="398526" y="36746"/>
                  <a:pt x="399172" y="37484"/>
                </a:cubicBezTo>
                <a:cubicBezTo>
                  <a:pt x="400372" y="38592"/>
                  <a:pt x="399541" y="45883"/>
                  <a:pt x="397880" y="49390"/>
                </a:cubicBezTo>
                <a:cubicBezTo>
                  <a:pt x="396957" y="51420"/>
                  <a:pt x="392527" y="56681"/>
                  <a:pt x="388005" y="61111"/>
                </a:cubicBezTo>
                <a:lnTo>
                  <a:pt x="379883" y="69233"/>
                </a:lnTo>
                <a:lnTo>
                  <a:pt x="378498" y="82246"/>
                </a:lnTo>
                <a:cubicBezTo>
                  <a:pt x="377760" y="89444"/>
                  <a:pt x="377114" y="95997"/>
                  <a:pt x="377114" y="96828"/>
                </a:cubicBezTo>
                <a:cubicBezTo>
                  <a:pt x="377114" y="97658"/>
                  <a:pt x="375268" y="100981"/>
                  <a:pt x="372961" y="104119"/>
                </a:cubicBezTo>
                <a:lnTo>
                  <a:pt x="368808" y="109841"/>
                </a:lnTo>
                <a:lnTo>
                  <a:pt x="367885" y="123316"/>
                </a:lnTo>
                <a:lnTo>
                  <a:pt x="366870" y="136790"/>
                </a:lnTo>
                <a:lnTo>
                  <a:pt x="306234" y="210808"/>
                </a:lnTo>
                <a:cubicBezTo>
                  <a:pt x="272917" y="251601"/>
                  <a:pt x="244491" y="285564"/>
                  <a:pt x="243199" y="286303"/>
                </a:cubicBezTo>
                <a:cubicBezTo>
                  <a:pt x="239599" y="288425"/>
                  <a:pt x="236831" y="295070"/>
                  <a:pt x="235723" y="304392"/>
                </a:cubicBezTo>
                <a:cubicBezTo>
                  <a:pt x="234800" y="311314"/>
                  <a:pt x="234893" y="313898"/>
                  <a:pt x="236185" y="320266"/>
                </a:cubicBezTo>
                <a:cubicBezTo>
                  <a:pt x="238400" y="331433"/>
                  <a:pt x="241445" y="336878"/>
                  <a:pt x="251597" y="347031"/>
                </a:cubicBezTo>
                <a:cubicBezTo>
                  <a:pt x="256397" y="351830"/>
                  <a:pt x="274024" y="370473"/>
                  <a:pt x="290729" y="388377"/>
                </a:cubicBezTo>
                <a:cubicBezTo>
                  <a:pt x="307434" y="406189"/>
                  <a:pt x="321370" y="420864"/>
                  <a:pt x="321739" y="420864"/>
                </a:cubicBezTo>
                <a:cubicBezTo>
                  <a:pt x="322108" y="420864"/>
                  <a:pt x="328753" y="417818"/>
                  <a:pt x="336598" y="414034"/>
                </a:cubicBezTo>
                <a:cubicBezTo>
                  <a:pt x="371207" y="397514"/>
                  <a:pt x="405632" y="385885"/>
                  <a:pt x="435719" y="380532"/>
                </a:cubicBezTo>
                <a:cubicBezTo>
                  <a:pt x="448548" y="378225"/>
                  <a:pt x="494971" y="378225"/>
                  <a:pt x="518782" y="380532"/>
                </a:cubicBezTo>
                <a:cubicBezTo>
                  <a:pt x="541670" y="382840"/>
                  <a:pt x="573972" y="386993"/>
                  <a:pt x="598153" y="390869"/>
                </a:cubicBezTo>
                <a:cubicBezTo>
                  <a:pt x="609320" y="392715"/>
                  <a:pt x="623164" y="394376"/>
                  <a:pt x="628978" y="394745"/>
                </a:cubicBezTo>
                <a:cubicBezTo>
                  <a:pt x="638946" y="395299"/>
                  <a:pt x="639407" y="395207"/>
                  <a:pt x="638853" y="393546"/>
                </a:cubicBezTo>
                <a:cubicBezTo>
                  <a:pt x="637930" y="390408"/>
                  <a:pt x="624825" y="340755"/>
                  <a:pt x="619011" y="318420"/>
                </a:cubicBezTo>
                <a:cubicBezTo>
                  <a:pt x="614119" y="299316"/>
                  <a:pt x="599906" y="240249"/>
                  <a:pt x="594830" y="217545"/>
                </a:cubicBezTo>
                <a:cubicBezTo>
                  <a:pt x="593077" y="209516"/>
                  <a:pt x="592892" y="209239"/>
                  <a:pt x="582555" y="195857"/>
                </a:cubicBezTo>
                <a:cubicBezTo>
                  <a:pt x="564743" y="172784"/>
                  <a:pt x="545823" y="147034"/>
                  <a:pt x="533548" y="129222"/>
                </a:cubicBezTo>
                <a:cubicBezTo>
                  <a:pt x="520258" y="109933"/>
                  <a:pt x="513521" y="100981"/>
                  <a:pt x="501062" y="86122"/>
                </a:cubicBezTo>
                <a:lnTo>
                  <a:pt x="492479" y="75878"/>
                </a:lnTo>
                <a:lnTo>
                  <a:pt x="492479" y="65633"/>
                </a:lnTo>
                <a:lnTo>
                  <a:pt x="492479" y="55389"/>
                </a:lnTo>
                <a:lnTo>
                  <a:pt x="483711" y="37207"/>
                </a:lnTo>
                <a:cubicBezTo>
                  <a:pt x="478912" y="27148"/>
                  <a:pt x="474943" y="18472"/>
                  <a:pt x="474943" y="17918"/>
                </a:cubicBezTo>
                <a:cubicBezTo>
                  <a:pt x="474943" y="17365"/>
                  <a:pt x="476881" y="16626"/>
                  <a:pt x="479373" y="16349"/>
                </a:cubicBezTo>
                <a:cubicBezTo>
                  <a:pt x="481773" y="16073"/>
                  <a:pt x="498570" y="13673"/>
                  <a:pt x="516844" y="11181"/>
                </a:cubicBezTo>
                <a:cubicBezTo>
                  <a:pt x="535025" y="8597"/>
                  <a:pt x="550622" y="6474"/>
                  <a:pt x="551545" y="6474"/>
                </a:cubicBezTo>
                <a:cubicBezTo>
                  <a:pt x="552930" y="6474"/>
                  <a:pt x="552561" y="8412"/>
                  <a:pt x="548131" y="22256"/>
                </a:cubicBezTo>
                <a:cubicBezTo>
                  <a:pt x="545454" y="31024"/>
                  <a:pt x="543331" y="38223"/>
                  <a:pt x="543516" y="38407"/>
                </a:cubicBezTo>
                <a:cubicBezTo>
                  <a:pt x="543701" y="38592"/>
                  <a:pt x="545546" y="37484"/>
                  <a:pt x="547669" y="35915"/>
                </a:cubicBezTo>
                <a:cubicBezTo>
                  <a:pt x="549792" y="34346"/>
                  <a:pt x="551915" y="33331"/>
                  <a:pt x="552284" y="33608"/>
                </a:cubicBezTo>
                <a:cubicBezTo>
                  <a:pt x="552745" y="33885"/>
                  <a:pt x="553391" y="36469"/>
                  <a:pt x="553760" y="39422"/>
                </a:cubicBezTo>
                <a:cubicBezTo>
                  <a:pt x="555606" y="55204"/>
                  <a:pt x="565020" y="86953"/>
                  <a:pt x="573142" y="105134"/>
                </a:cubicBezTo>
                <a:cubicBezTo>
                  <a:pt x="583663" y="128299"/>
                  <a:pt x="598430" y="150542"/>
                  <a:pt x="624456" y="181828"/>
                </a:cubicBezTo>
                <a:cubicBezTo>
                  <a:pt x="646975" y="208962"/>
                  <a:pt x="645683" y="206655"/>
                  <a:pt x="660265" y="246894"/>
                </a:cubicBezTo>
                <a:cubicBezTo>
                  <a:pt x="672355" y="279934"/>
                  <a:pt x="677062" y="291656"/>
                  <a:pt x="684076" y="305592"/>
                </a:cubicBezTo>
                <a:cubicBezTo>
                  <a:pt x="689891" y="317220"/>
                  <a:pt x="691460" y="319804"/>
                  <a:pt x="702442" y="334571"/>
                </a:cubicBezTo>
                <a:cubicBezTo>
                  <a:pt x="706595" y="340201"/>
                  <a:pt x="713979" y="350814"/>
                  <a:pt x="718870" y="358290"/>
                </a:cubicBezTo>
                <a:cubicBezTo>
                  <a:pt x="729115" y="373795"/>
                  <a:pt x="735575" y="380348"/>
                  <a:pt x="742035" y="382009"/>
                </a:cubicBezTo>
                <a:cubicBezTo>
                  <a:pt x="748311" y="383578"/>
                  <a:pt x="752003" y="381824"/>
                  <a:pt x="754126" y="376195"/>
                </a:cubicBezTo>
                <a:cubicBezTo>
                  <a:pt x="755602" y="372503"/>
                  <a:pt x="755695" y="370011"/>
                  <a:pt x="755233" y="358752"/>
                </a:cubicBezTo>
                <a:lnTo>
                  <a:pt x="754679" y="345646"/>
                </a:lnTo>
                <a:lnTo>
                  <a:pt x="758832" y="327649"/>
                </a:lnTo>
                <a:cubicBezTo>
                  <a:pt x="771384" y="273474"/>
                  <a:pt x="784213" y="223913"/>
                  <a:pt x="791135" y="203056"/>
                </a:cubicBezTo>
                <a:cubicBezTo>
                  <a:pt x="793719" y="195118"/>
                  <a:pt x="796857" y="187735"/>
                  <a:pt x="799810" y="182751"/>
                </a:cubicBezTo>
                <a:cubicBezTo>
                  <a:pt x="808578" y="167985"/>
                  <a:pt x="809501" y="164570"/>
                  <a:pt x="814577" y="132176"/>
                </a:cubicBezTo>
                <a:cubicBezTo>
                  <a:pt x="821591" y="87322"/>
                  <a:pt x="826575" y="52528"/>
                  <a:pt x="826575" y="48559"/>
                </a:cubicBezTo>
                <a:cubicBezTo>
                  <a:pt x="826575" y="44775"/>
                  <a:pt x="820114" y="24563"/>
                  <a:pt x="815961" y="15057"/>
                </a:cubicBezTo>
                <a:cubicBezTo>
                  <a:pt x="814669" y="12196"/>
                  <a:pt x="813746" y="9704"/>
                  <a:pt x="814023" y="9520"/>
                </a:cubicBezTo>
                <a:cubicBezTo>
                  <a:pt x="814577" y="8966"/>
                  <a:pt x="891548" y="-7277"/>
                  <a:pt x="891917" y="-6908"/>
                </a:cubicBezTo>
                <a:cubicBezTo>
                  <a:pt x="892378" y="-6447"/>
                  <a:pt x="893855" y="22348"/>
                  <a:pt x="893947" y="31854"/>
                </a:cubicBezTo>
                <a:lnTo>
                  <a:pt x="893947" y="39330"/>
                </a:lnTo>
                <a:lnTo>
                  <a:pt x="889702" y="40438"/>
                </a:lnTo>
                <a:cubicBezTo>
                  <a:pt x="881303" y="42745"/>
                  <a:pt x="871336" y="55758"/>
                  <a:pt x="866352" y="71078"/>
                </a:cubicBezTo>
                <a:cubicBezTo>
                  <a:pt x="857954" y="97105"/>
                  <a:pt x="847802" y="156264"/>
                  <a:pt x="847802" y="179152"/>
                </a:cubicBezTo>
                <a:cubicBezTo>
                  <a:pt x="847802" y="183582"/>
                  <a:pt x="848448" y="190412"/>
                  <a:pt x="849186" y="194380"/>
                </a:cubicBezTo>
                <a:cubicBezTo>
                  <a:pt x="852416" y="211823"/>
                  <a:pt x="852601" y="217453"/>
                  <a:pt x="850109" y="231758"/>
                </a:cubicBezTo>
                <a:cubicBezTo>
                  <a:pt x="843648" y="269782"/>
                  <a:pt x="839588" y="304761"/>
                  <a:pt x="838849" y="328572"/>
                </a:cubicBezTo>
                <a:lnTo>
                  <a:pt x="838388" y="346569"/>
                </a:lnTo>
                <a:lnTo>
                  <a:pt x="841803" y="359398"/>
                </a:lnTo>
                <a:cubicBezTo>
                  <a:pt x="843648" y="366504"/>
                  <a:pt x="846140" y="377025"/>
                  <a:pt x="847248" y="382932"/>
                </a:cubicBezTo>
                <a:lnTo>
                  <a:pt x="849278" y="393453"/>
                </a:lnTo>
                <a:lnTo>
                  <a:pt x="865614" y="400929"/>
                </a:lnTo>
                <a:lnTo>
                  <a:pt x="881950" y="408404"/>
                </a:lnTo>
                <a:lnTo>
                  <a:pt x="905207" y="427324"/>
                </a:lnTo>
                <a:cubicBezTo>
                  <a:pt x="918036" y="437753"/>
                  <a:pt x="933356" y="450859"/>
                  <a:pt x="939170" y="456396"/>
                </a:cubicBezTo>
                <a:cubicBezTo>
                  <a:pt x="950984" y="467748"/>
                  <a:pt x="960582" y="475685"/>
                  <a:pt x="966858" y="479284"/>
                </a:cubicBezTo>
                <a:cubicBezTo>
                  <a:pt x="970180" y="481130"/>
                  <a:pt x="972211" y="481592"/>
                  <a:pt x="976548" y="481499"/>
                </a:cubicBezTo>
                <a:cubicBezTo>
                  <a:pt x="985316" y="481407"/>
                  <a:pt x="995376" y="486299"/>
                  <a:pt x="1037922" y="511494"/>
                </a:cubicBezTo>
                <a:cubicBezTo>
                  <a:pt x="1050013" y="518693"/>
                  <a:pt x="1054166" y="520539"/>
                  <a:pt x="1081761" y="530783"/>
                </a:cubicBezTo>
                <a:cubicBezTo>
                  <a:pt x="1115817" y="543335"/>
                  <a:pt x="1120154" y="544812"/>
                  <a:pt x="1139905" y="550165"/>
                </a:cubicBezTo>
                <a:cubicBezTo>
                  <a:pt x="1147565" y="552287"/>
                  <a:pt x="1155594" y="554964"/>
                  <a:pt x="1157902" y="556256"/>
                </a:cubicBezTo>
                <a:cubicBezTo>
                  <a:pt x="1166946" y="561240"/>
                  <a:pt x="1184851" y="568900"/>
                  <a:pt x="1196203" y="572684"/>
                </a:cubicBezTo>
                <a:cubicBezTo>
                  <a:pt x="1216691" y="579606"/>
                  <a:pt x="1220383" y="580067"/>
                  <a:pt x="1249732" y="580067"/>
                </a:cubicBezTo>
                <a:cubicBezTo>
                  <a:pt x="1264591" y="580067"/>
                  <a:pt x="1281388" y="579513"/>
                  <a:pt x="1289325" y="578775"/>
                </a:cubicBezTo>
                <a:lnTo>
                  <a:pt x="1303076" y="577483"/>
                </a:lnTo>
                <a:lnTo>
                  <a:pt x="1311106" y="569453"/>
                </a:lnTo>
                <a:cubicBezTo>
                  <a:pt x="1320796" y="559578"/>
                  <a:pt x="1325226" y="557086"/>
                  <a:pt x="1331871" y="557640"/>
                </a:cubicBezTo>
                <a:cubicBezTo>
                  <a:pt x="1340731" y="558378"/>
                  <a:pt x="1362605" y="570930"/>
                  <a:pt x="1370726" y="579975"/>
                </a:cubicBezTo>
                <a:cubicBezTo>
                  <a:pt x="1382816" y="593265"/>
                  <a:pt x="1391400" y="609047"/>
                  <a:pt x="1392138" y="619291"/>
                </a:cubicBezTo>
                <a:cubicBezTo>
                  <a:pt x="1392507" y="625382"/>
                  <a:pt x="1392415" y="625936"/>
                  <a:pt x="1388354" y="634242"/>
                </a:cubicBezTo>
                <a:cubicBezTo>
                  <a:pt x="1379863" y="651501"/>
                  <a:pt x="1380048" y="651316"/>
                  <a:pt x="1345069" y="670882"/>
                </a:cubicBezTo>
                <a:cubicBezTo>
                  <a:pt x="1235427" y="732441"/>
                  <a:pt x="1229243" y="735948"/>
                  <a:pt x="1221491" y="742131"/>
                </a:cubicBezTo>
                <a:cubicBezTo>
                  <a:pt x="1216322" y="746192"/>
                  <a:pt x="1213369" y="749330"/>
                  <a:pt x="1213092" y="750714"/>
                </a:cubicBezTo>
                <a:cubicBezTo>
                  <a:pt x="1212538" y="753575"/>
                  <a:pt x="1213923" y="754037"/>
                  <a:pt x="1224813" y="754037"/>
                </a:cubicBezTo>
                <a:cubicBezTo>
                  <a:pt x="1229428" y="754037"/>
                  <a:pt x="1236534" y="754314"/>
                  <a:pt x="1240780" y="754683"/>
                </a:cubicBezTo>
                <a:lnTo>
                  <a:pt x="1248347" y="755237"/>
                </a:lnTo>
                <a:lnTo>
                  <a:pt x="1262930" y="768157"/>
                </a:lnTo>
                <a:cubicBezTo>
                  <a:pt x="1292924" y="794737"/>
                  <a:pt x="1296247" y="798152"/>
                  <a:pt x="1310921" y="817441"/>
                </a:cubicBezTo>
                <a:cubicBezTo>
                  <a:pt x="1330949" y="843929"/>
                  <a:pt x="1335102" y="847344"/>
                  <a:pt x="1359559" y="856942"/>
                </a:cubicBezTo>
                <a:cubicBezTo>
                  <a:pt x="1365558" y="859342"/>
                  <a:pt x="1371003" y="861833"/>
                  <a:pt x="1371557" y="862572"/>
                </a:cubicBezTo>
                <a:cubicBezTo>
                  <a:pt x="1372018" y="863310"/>
                  <a:pt x="1376633" y="865341"/>
                  <a:pt x="1381709" y="867094"/>
                </a:cubicBezTo>
                <a:cubicBezTo>
                  <a:pt x="1386785" y="868940"/>
                  <a:pt x="1393984" y="871432"/>
                  <a:pt x="1397768" y="872816"/>
                </a:cubicBezTo>
                <a:cubicBezTo>
                  <a:pt x="1405520" y="875585"/>
                  <a:pt x="1410781" y="879646"/>
                  <a:pt x="1410781" y="882876"/>
                </a:cubicBezTo>
                <a:cubicBezTo>
                  <a:pt x="1410781" y="884168"/>
                  <a:pt x="1408750" y="887214"/>
                  <a:pt x="1405612" y="890813"/>
                </a:cubicBezTo>
                <a:cubicBezTo>
                  <a:pt x="1402751" y="894043"/>
                  <a:pt x="1396568" y="901427"/>
                  <a:pt x="1391861" y="907241"/>
                </a:cubicBezTo>
                <a:lnTo>
                  <a:pt x="1383278" y="917855"/>
                </a:lnTo>
                <a:lnTo>
                  <a:pt x="1382724" y="928930"/>
                </a:lnTo>
                <a:cubicBezTo>
                  <a:pt x="1382355" y="935021"/>
                  <a:pt x="1381894" y="941481"/>
                  <a:pt x="1381617" y="943327"/>
                </a:cubicBezTo>
                <a:lnTo>
                  <a:pt x="1381155" y="946742"/>
                </a:lnTo>
                <a:lnTo>
                  <a:pt x="1370265" y="939266"/>
                </a:lnTo>
                <a:lnTo>
                  <a:pt x="1359374" y="931791"/>
                </a:lnTo>
                <a:lnTo>
                  <a:pt x="1358821" y="919700"/>
                </a:lnTo>
                <a:cubicBezTo>
                  <a:pt x="1358451" y="913148"/>
                  <a:pt x="1357990" y="906780"/>
                  <a:pt x="1357621" y="905580"/>
                </a:cubicBezTo>
                <a:cubicBezTo>
                  <a:pt x="1357067" y="903549"/>
                  <a:pt x="1353006" y="900781"/>
                  <a:pt x="1350607" y="900781"/>
                </a:cubicBezTo>
                <a:cubicBezTo>
                  <a:pt x="1348853" y="900781"/>
                  <a:pt x="1330672" y="911856"/>
                  <a:pt x="1324211" y="916839"/>
                </a:cubicBezTo>
                <a:cubicBezTo>
                  <a:pt x="1319781" y="920162"/>
                  <a:pt x="1314521" y="925884"/>
                  <a:pt x="1304553" y="937974"/>
                </a:cubicBezTo>
                <a:cubicBezTo>
                  <a:pt x="1304276" y="938436"/>
                  <a:pt x="1300308" y="932529"/>
                  <a:pt x="1295878" y="924869"/>
                </a:cubicBezTo>
                <a:cubicBezTo>
                  <a:pt x="1285910" y="907702"/>
                  <a:pt x="1286095" y="907887"/>
                  <a:pt x="1283603" y="908348"/>
                </a:cubicBezTo>
                <a:cubicBezTo>
                  <a:pt x="1281757" y="908625"/>
                  <a:pt x="1281942" y="909179"/>
                  <a:pt x="1287018" y="920808"/>
                </a:cubicBezTo>
                <a:lnTo>
                  <a:pt x="1292463" y="932990"/>
                </a:lnTo>
                <a:lnTo>
                  <a:pt x="1290248" y="934467"/>
                </a:lnTo>
                <a:cubicBezTo>
                  <a:pt x="1289048" y="935205"/>
                  <a:pt x="1287848" y="935851"/>
                  <a:pt x="1287479" y="935851"/>
                </a:cubicBezTo>
                <a:cubicBezTo>
                  <a:pt x="1287110" y="935851"/>
                  <a:pt x="1283972" y="932806"/>
                  <a:pt x="1280465" y="929022"/>
                </a:cubicBezTo>
                <a:cubicBezTo>
                  <a:pt x="1273174" y="921085"/>
                  <a:pt x="1266714" y="916470"/>
                  <a:pt x="1262837" y="916470"/>
                </a:cubicBezTo>
                <a:cubicBezTo>
                  <a:pt x="1260069" y="916470"/>
                  <a:pt x="1260069" y="916470"/>
                  <a:pt x="1260622" y="920900"/>
                </a:cubicBezTo>
                <a:cubicBezTo>
                  <a:pt x="1260899" y="923300"/>
                  <a:pt x="1263483" y="932437"/>
                  <a:pt x="1266252" y="941204"/>
                </a:cubicBezTo>
                <a:cubicBezTo>
                  <a:pt x="1271882" y="958463"/>
                  <a:pt x="1272712" y="964831"/>
                  <a:pt x="1269759" y="967507"/>
                </a:cubicBezTo>
                <a:cubicBezTo>
                  <a:pt x="1267729" y="969353"/>
                  <a:pt x="1265606" y="969446"/>
                  <a:pt x="1262837" y="968061"/>
                </a:cubicBezTo>
                <a:cubicBezTo>
                  <a:pt x="1258961" y="966031"/>
                  <a:pt x="1256469" y="963077"/>
                  <a:pt x="1250193" y="952925"/>
                </a:cubicBezTo>
                <a:cubicBezTo>
                  <a:pt x="1246686" y="947296"/>
                  <a:pt x="1242995" y="941943"/>
                  <a:pt x="1241979" y="941020"/>
                </a:cubicBezTo>
                <a:cubicBezTo>
                  <a:pt x="1240134" y="939358"/>
                  <a:pt x="1240041" y="939358"/>
                  <a:pt x="1239026" y="941943"/>
                </a:cubicBezTo>
                <a:cubicBezTo>
                  <a:pt x="1235704" y="950618"/>
                  <a:pt x="1232750" y="976737"/>
                  <a:pt x="1234319" y="983197"/>
                </a:cubicBezTo>
                <a:cubicBezTo>
                  <a:pt x="1236257" y="990765"/>
                  <a:pt x="1236350" y="992242"/>
                  <a:pt x="1235427" y="995841"/>
                </a:cubicBezTo>
                <a:cubicBezTo>
                  <a:pt x="1234135" y="1000640"/>
                  <a:pt x="1230720" y="1003224"/>
                  <a:pt x="1225551" y="1003224"/>
                </a:cubicBezTo>
                <a:cubicBezTo>
                  <a:pt x="1223336" y="1003224"/>
                  <a:pt x="1220291" y="1002578"/>
                  <a:pt x="1218906" y="1001932"/>
                </a:cubicBezTo>
                <a:cubicBezTo>
                  <a:pt x="1213646" y="999163"/>
                  <a:pt x="1208201" y="991042"/>
                  <a:pt x="1204509" y="980613"/>
                </a:cubicBezTo>
                <a:cubicBezTo>
                  <a:pt x="1203125" y="976737"/>
                  <a:pt x="1202848" y="972030"/>
                  <a:pt x="1202663" y="950157"/>
                </a:cubicBezTo>
                <a:cubicBezTo>
                  <a:pt x="1202479" y="923761"/>
                  <a:pt x="1201371" y="912778"/>
                  <a:pt x="1198233" y="905211"/>
                </a:cubicBezTo>
                <a:cubicBezTo>
                  <a:pt x="1196295" y="900596"/>
                  <a:pt x="1186420" y="894043"/>
                  <a:pt x="1143227" y="868571"/>
                </a:cubicBezTo>
                <a:cubicBezTo>
                  <a:pt x="1128553" y="859895"/>
                  <a:pt x="1121908" y="856481"/>
                  <a:pt x="1120616" y="856850"/>
                </a:cubicBezTo>
                <a:cubicBezTo>
                  <a:pt x="1119508" y="857127"/>
                  <a:pt x="1112679" y="860818"/>
                  <a:pt x="1105295" y="864971"/>
                </a:cubicBezTo>
                <a:cubicBezTo>
                  <a:pt x="1087945" y="874847"/>
                  <a:pt x="1087391" y="875677"/>
                  <a:pt x="1088037" y="888321"/>
                </a:cubicBezTo>
                <a:cubicBezTo>
                  <a:pt x="1088498" y="900042"/>
                  <a:pt x="1091544" y="908533"/>
                  <a:pt x="1104834" y="935390"/>
                </a:cubicBezTo>
                <a:cubicBezTo>
                  <a:pt x="1121539" y="969169"/>
                  <a:pt x="1137505" y="993995"/>
                  <a:pt x="1158086" y="1018176"/>
                </a:cubicBezTo>
                <a:cubicBezTo>
                  <a:pt x="1188635" y="1053985"/>
                  <a:pt x="1255823" y="1138432"/>
                  <a:pt x="1265421" y="1153198"/>
                </a:cubicBezTo>
                <a:cubicBezTo>
                  <a:pt x="1276958" y="1170826"/>
                  <a:pt x="1294493" y="1199806"/>
                  <a:pt x="1296801" y="1205066"/>
                </a:cubicBezTo>
                <a:cubicBezTo>
                  <a:pt x="1300123" y="1212542"/>
                  <a:pt x="1303446" y="1223525"/>
                  <a:pt x="1304184" y="1229523"/>
                </a:cubicBezTo>
                <a:cubicBezTo>
                  <a:pt x="1306030" y="1244659"/>
                  <a:pt x="1295416" y="1249182"/>
                  <a:pt x="1284987" y="1237737"/>
                </a:cubicBezTo>
                <a:cubicBezTo>
                  <a:pt x="1281572" y="1233953"/>
                  <a:pt x="1276866" y="1225463"/>
                  <a:pt x="1274558" y="1218910"/>
                </a:cubicBezTo>
                <a:cubicBezTo>
                  <a:pt x="1272159" y="1212173"/>
                  <a:pt x="1260622" y="1197960"/>
                  <a:pt x="1257577" y="1197960"/>
                </a:cubicBezTo>
                <a:cubicBezTo>
                  <a:pt x="1257115" y="1197960"/>
                  <a:pt x="1256008" y="1198975"/>
                  <a:pt x="1255269" y="1200175"/>
                </a:cubicBezTo>
                <a:cubicBezTo>
                  <a:pt x="1253147" y="1203405"/>
                  <a:pt x="1254623" y="1208112"/>
                  <a:pt x="1260161" y="1216049"/>
                </a:cubicBezTo>
                <a:cubicBezTo>
                  <a:pt x="1273912" y="1235707"/>
                  <a:pt x="1286187" y="1263764"/>
                  <a:pt x="1286187" y="1275485"/>
                </a:cubicBezTo>
                <a:cubicBezTo>
                  <a:pt x="1286187" y="1292282"/>
                  <a:pt x="1268836" y="1321446"/>
                  <a:pt x="1257392" y="1323938"/>
                </a:cubicBezTo>
                <a:cubicBezTo>
                  <a:pt x="1253700" y="1324768"/>
                  <a:pt x="1250193" y="1322184"/>
                  <a:pt x="1248440" y="1317293"/>
                </a:cubicBezTo>
                <a:cubicBezTo>
                  <a:pt x="1247240" y="1313970"/>
                  <a:pt x="1247240" y="1312863"/>
                  <a:pt x="1248624" y="1307510"/>
                </a:cubicBezTo>
                <a:cubicBezTo>
                  <a:pt x="1249363" y="1304187"/>
                  <a:pt x="1251578" y="1298188"/>
                  <a:pt x="1253516" y="1294035"/>
                </a:cubicBezTo>
                <a:lnTo>
                  <a:pt x="1256931" y="1286560"/>
                </a:lnTo>
                <a:lnTo>
                  <a:pt x="1256469" y="1274377"/>
                </a:lnTo>
                <a:cubicBezTo>
                  <a:pt x="1255915" y="1259241"/>
                  <a:pt x="1254716" y="1256011"/>
                  <a:pt x="1247517" y="1249551"/>
                </a:cubicBezTo>
                <a:cubicBezTo>
                  <a:pt x="1240503" y="1243275"/>
                  <a:pt x="1237826" y="1241983"/>
                  <a:pt x="1232935" y="1242537"/>
                </a:cubicBezTo>
                <a:cubicBezTo>
                  <a:pt x="1228689" y="1242998"/>
                  <a:pt x="1225551" y="1245121"/>
                  <a:pt x="1224352" y="1248351"/>
                </a:cubicBezTo>
                <a:cubicBezTo>
                  <a:pt x="1223982" y="1249366"/>
                  <a:pt x="1224352" y="1271332"/>
                  <a:pt x="1225367" y="1297266"/>
                </a:cubicBezTo>
                <a:cubicBezTo>
                  <a:pt x="1226936" y="1339074"/>
                  <a:pt x="1227305" y="1344796"/>
                  <a:pt x="1228966" y="1349318"/>
                </a:cubicBezTo>
                <a:cubicBezTo>
                  <a:pt x="1231735" y="1357071"/>
                  <a:pt x="1231458" y="1361777"/>
                  <a:pt x="1228043" y="1365192"/>
                </a:cubicBezTo>
                <a:cubicBezTo>
                  <a:pt x="1225551" y="1367684"/>
                  <a:pt x="1224721" y="1367961"/>
                  <a:pt x="1221398" y="1367500"/>
                </a:cubicBezTo>
                <a:cubicBezTo>
                  <a:pt x="1212077" y="1366207"/>
                  <a:pt x="1206632" y="1355686"/>
                  <a:pt x="1197402" y="1320708"/>
                </a:cubicBezTo>
                <a:lnTo>
                  <a:pt x="1194357" y="1309171"/>
                </a:lnTo>
                <a:lnTo>
                  <a:pt x="1194634" y="1279546"/>
                </a:lnTo>
                <a:cubicBezTo>
                  <a:pt x="1194911" y="1240229"/>
                  <a:pt x="1193619" y="1228508"/>
                  <a:pt x="1188912" y="1227678"/>
                </a:cubicBezTo>
                <a:cubicBezTo>
                  <a:pt x="1186143" y="1227124"/>
                  <a:pt x="1176175" y="1232661"/>
                  <a:pt x="1169992" y="1238291"/>
                </a:cubicBezTo>
                <a:cubicBezTo>
                  <a:pt x="1163070" y="1244475"/>
                  <a:pt x="1155964" y="1253888"/>
                  <a:pt x="1137967" y="1280561"/>
                </a:cubicBezTo>
                <a:cubicBezTo>
                  <a:pt x="1114986" y="1314616"/>
                  <a:pt x="1102711" y="1336766"/>
                  <a:pt x="1100496" y="1348026"/>
                </a:cubicBezTo>
                <a:cubicBezTo>
                  <a:pt x="1099942" y="1350979"/>
                  <a:pt x="1099112" y="1354025"/>
                  <a:pt x="1098558" y="1354671"/>
                </a:cubicBezTo>
                <a:cubicBezTo>
                  <a:pt x="1096251" y="1357624"/>
                  <a:pt x="1091913" y="1354671"/>
                  <a:pt x="1090898" y="1349503"/>
                </a:cubicBezTo>
                <a:lnTo>
                  <a:pt x="1090252" y="1346549"/>
                </a:lnTo>
                <a:lnTo>
                  <a:pt x="1087391" y="1349872"/>
                </a:lnTo>
                <a:cubicBezTo>
                  <a:pt x="1083976" y="1353840"/>
                  <a:pt x="1081207" y="1353656"/>
                  <a:pt x="1078992" y="1349410"/>
                </a:cubicBezTo>
                <a:cubicBezTo>
                  <a:pt x="1078346" y="1348026"/>
                  <a:pt x="1068932" y="1338428"/>
                  <a:pt x="1058227" y="1327999"/>
                </a:cubicBezTo>
                <a:cubicBezTo>
                  <a:pt x="1047428" y="1317662"/>
                  <a:pt x="1037922" y="1307787"/>
                  <a:pt x="1037000" y="1305941"/>
                </a:cubicBezTo>
                <a:cubicBezTo>
                  <a:pt x="1036169" y="1304187"/>
                  <a:pt x="1034877" y="1300588"/>
                  <a:pt x="1034231" y="1297912"/>
                </a:cubicBezTo>
                <a:cubicBezTo>
                  <a:pt x="1032846" y="1291820"/>
                  <a:pt x="1031647" y="1290805"/>
                  <a:pt x="1026201" y="1291451"/>
                </a:cubicBezTo>
                <a:cubicBezTo>
                  <a:pt x="1017526" y="1292374"/>
                  <a:pt x="1014203" y="1300219"/>
                  <a:pt x="1015034" y="1317939"/>
                </a:cubicBezTo>
                <a:cubicBezTo>
                  <a:pt x="1015496" y="1327630"/>
                  <a:pt x="1015496" y="1327630"/>
                  <a:pt x="1022510" y="1343411"/>
                </a:cubicBezTo>
                <a:cubicBezTo>
                  <a:pt x="1037000" y="1375990"/>
                  <a:pt x="1045306" y="1398417"/>
                  <a:pt x="1045306" y="1404785"/>
                </a:cubicBezTo>
                <a:cubicBezTo>
                  <a:pt x="1045306" y="1407831"/>
                  <a:pt x="1044937" y="1408569"/>
                  <a:pt x="1042906" y="1409308"/>
                </a:cubicBezTo>
                <a:cubicBezTo>
                  <a:pt x="1039584" y="1410600"/>
                  <a:pt x="1037000" y="1410415"/>
                  <a:pt x="1033400" y="1408662"/>
                </a:cubicBezTo>
                <a:close/>
                <a:moveTo>
                  <a:pt x="1087299" y="1302065"/>
                </a:moveTo>
                <a:cubicBezTo>
                  <a:pt x="1089052" y="1296158"/>
                  <a:pt x="1090529" y="1290713"/>
                  <a:pt x="1090529" y="1289975"/>
                </a:cubicBezTo>
                <a:cubicBezTo>
                  <a:pt x="1090529" y="1289144"/>
                  <a:pt x="1088960" y="1288221"/>
                  <a:pt x="1086652" y="1287667"/>
                </a:cubicBezTo>
                <a:cubicBezTo>
                  <a:pt x="1079269" y="1285729"/>
                  <a:pt x="1077054" y="1285545"/>
                  <a:pt x="1074378" y="1286560"/>
                </a:cubicBezTo>
                <a:cubicBezTo>
                  <a:pt x="1071978" y="1287483"/>
                  <a:pt x="1071886" y="1287760"/>
                  <a:pt x="1072255" y="1292005"/>
                </a:cubicBezTo>
                <a:cubicBezTo>
                  <a:pt x="1072532" y="1294405"/>
                  <a:pt x="1073639" y="1298373"/>
                  <a:pt x="1074747" y="1300680"/>
                </a:cubicBezTo>
                <a:cubicBezTo>
                  <a:pt x="1076870" y="1305110"/>
                  <a:pt x="1083053" y="1313693"/>
                  <a:pt x="1083699" y="1313140"/>
                </a:cubicBezTo>
                <a:cubicBezTo>
                  <a:pt x="1083884" y="1312863"/>
                  <a:pt x="1085453" y="1307879"/>
                  <a:pt x="1087299" y="1302065"/>
                </a:cubicBezTo>
                <a:close/>
                <a:moveTo>
                  <a:pt x="1119047" y="1242444"/>
                </a:moveTo>
                <a:cubicBezTo>
                  <a:pt x="1142304" y="1218910"/>
                  <a:pt x="1155687" y="1197221"/>
                  <a:pt x="1153933" y="1186146"/>
                </a:cubicBezTo>
                <a:cubicBezTo>
                  <a:pt x="1153195" y="1181716"/>
                  <a:pt x="1145258" y="1165658"/>
                  <a:pt x="1143781" y="1165658"/>
                </a:cubicBezTo>
                <a:cubicBezTo>
                  <a:pt x="1142027" y="1165658"/>
                  <a:pt x="1046044" y="1217802"/>
                  <a:pt x="1045952" y="1218818"/>
                </a:cubicBezTo>
                <a:cubicBezTo>
                  <a:pt x="1045767" y="1220017"/>
                  <a:pt x="1062380" y="1232754"/>
                  <a:pt x="1070963" y="1237922"/>
                </a:cubicBezTo>
                <a:cubicBezTo>
                  <a:pt x="1074931" y="1240322"/>
                  <a:pt x="1081300" y="1243644"/>
                  <a:pt x="1085084" y="1245121"/>
                </a:cubicBezTo>
                <a:cubicBezTo>
                  <a:pt x="1092098" y="1247982"/>
                  <a:pt x="1105665" y="1252320"/>
                  <a:pt x="1107972" y="1252320"/>
                </a:cubicBezTo>
                <a:cubicBezTo>
                  <a:pt x="1108710" y="1252412"/>
                  <a:pt x="1113694" y="1247982"/>
                  <a:pt x="1119047" y="1242444"/>
                </a:cubicBezTo>
                <a:close/>
                <a:moveTo>
                  <a:pt x="1054720" y="1156798"/>
                </a:moveTo>
                <a:cubicBezTo>
                  <a:pt x="1082315" y="1143785"/>
                  <a:pt x="1106218" y="1132525"/>
                  <a:pt x="1107972" y="1131694"/>
                </a:cubicBezTo>
                <a:cubicBezTo>
                  <a:pt x="1113325" y="1129018"/>
                  <a:pt x="1119877" y="1122465"/>
                  <a:pt x="1122462" y="1117112"/>
                </a:cubicBezTo>
                <a:lnTo>
                  <a:pt x="1124954" y="1111944"/>
                </a:lnTo>
                <a:lnTo>
                  <a:pt x="1124400" y="1092009"/>
                </a:lnTo>
                <a:cubicBezTo>
                  <a:pt x="1123385" y="1057400"/>
                  <a:pt x="1121262" y="1045402"/>
                  <a:pt x="1114155" y="1033311"/>
                </a:cubicBezTo>
                <a:cubicBezTo>
                  <a:pt x="1108710" y="1024267"/>
                  <a:pt x="1078808" y="969999"/>
                  <a:pt x="1063949" y="942312"/>
                </a:cubicBezTo>
                <a:cubicBezTo>
                  <a:pt x="1046782" y="910194"/>
                  <a:pt x="1042629" y="898381"/>
                  <a:pt x="1043829" y="884260"/>
                </a:cubicBezTo>
                <a:cubicBezTo>
                  <a:pt x="1045213" y="868386"/>
                  <a:pt x="1045490" y="862018"/>
                  <a:pt x="1045029" y="860634"/>
                </a:cubicBezTo>
                <a:cubicBezTo>
                  <a:pt x="1044567" y="859434"/>
                  <a:pt x="1043183" y="859711"/>
                  <a:pt x="1035892" y="862387"/>
                </a:cubicBezTo>
                <a:cubicBezTo>
                  <a:pt x="1001190" y="874939"/>
                  <a:pt x="943970" y="905672"/>
                  <a:pt x="932987" y="917670"/>
                </a:cubicBezTo>
                <a:cubicBezTo>
                  <a:pt x="920527" y="931237"/>
                  <a:pt x="915451" y="958555"/>
                  <a:pt x="919235" y="990857"/>
                </a:cubicBezTo>
                <a:cubicBezTo>
                  <a:pt x="920435" y="1000917"/>
                  <a:pt x="920712" y="1001840"/>
                  <a:pt x="943231" y="1058968"/>
                </a:cubicBezTo>
                <a:cubicBezTo>
                  <a:pt x="957721" y="1095885"/>
                  <a:pt x="970365" y="1126434"/>
                  <a:pt x="978025" y="1142954"/>
                </a:cubicBezTo>
                <a:cubicBezTo>
                  <a:pt x="990023" y="1168796"/>
                  <a:pt x="990115" y="1168888"/>
                  <a:pt x="996207" y="1174610"/>
                </a:cubicBezTo>
                <a:cubicBezTo>
                  <a:pt x="999621" y="1177748"/>
                  <a:pt x="1002852" y="1180332"/>
                  <a:pt x="1003498" y="1180424"/>
                </a:cubicBezTo>
                <a:cubicBezTo>
                  <a:pt x="1004144" y="1180424"/>
                  <a:pt x="1027124" y="1169811"/>
                  <a:pt x="1054720" y="1156798"/>
                </a:cubicBezTo>
                <a:close/>
                <a:moveTo>
                  <a:pt x="1305753" y="887398"/>
                </a:moveTo>
                <a:lnTo>
                  <a:pt x="1303169" y="876416"/>
                </a:lnTo>
                <a:lnTo>
                  <a:pt x="1293201" y="874939"/>
                </a:lnTo>
                <a:cubicBezTo>
                  <a:pt x="1283695" y="873555"/>
                  <a:pt x="1283049" y="873278"/>
                  <a:pt x="1280465" y="870232"/>
                </a:cubicBezTo>
                <a:cubicBezTo>
                  <a:pt x="1270313" y="858511"/>
                  <a:pt x="1238288" y="824825"/>
                  <a:pt x="1235150" y="822517"/>
                </a:cubicBezTo>
                <a:cubicBezTo>
                  <a:pt x="1226659" y="816426"/>
                  <a:pt x="1214938" y="813565"/>
                  <a:pt x="1198510" y="813565"/>
                </a:cubicBezTo>
                <a:lnTo>
                  <a:pt x="1186974" y="813657"/>
                </a:lnTo>
                <a:lnTo>
                  <a:pt x="1177283" y="818272"/>
                </a:lnTo>
                <a:cubicBezTo>
                  <a:pt x="1171930" y="820856"/>
                  <a:pt x="1164731" y="824640"/>
                  <a:pt x="1161132" y="826763"/>
                </a:cubicBezTo>
                <a:lnTo>
                  <a:pt x="1154764" y="830547"/>
                </a:lnTo>
                <a:lnTo>
                  <a:pt x="1163439" y="834607"/>
                </a:lnTo>
                <a:cubicBezTo>
                  <a:pt x="1168238" y="836822"/>
                  <a:pt x="1182820" y="843652"/>
                  <a:pt x="1195741" y="849743"/>
                </a:cubicBezTo>
                <a:cubicBezTo>
                  <a:pt x="1217614" y="860080"/>
                  <a:pt x="1220660" y="861187"/>
                  <a:pt x="1238195" y="865987"/>
                </a:cubicBezTo>
                <a:cubicBezTo>
                  <a:pt x="1248624" y="868848"/>
                  <a:pt x="1263206" y="872447"/>
                  <a:pt x="1270682" y="874108"/>
                </a:cubicBezTo>
                <a:lnTo>
                  <a:pt x="1284157" y="877062"/>
                </a:lnTo>
                <a:lnTo>
                  <a:pt x="1296062" y="888967"/>
                </a:lnTo>
                <a:cubicBezTo>
                  <a:pt x="1302523" y="895520"/>
                  <a:pt x="1307968" y="900319"/>
                  <a:pt x="1308060" y="899673"/>
                </a:cubicBezTo>
                <a:cubicBezTo>
                  <a:pt x="1308152" y="899027"/>
                  <a:pt x="1307137" y="893490"/>
                  <a:pt x="1305753" y="887398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 w="19050" cap="flat">
            <a:solidFill>
              <a:schemeClr val="tx1">
                <a:lumMod val="95000"/>
                <a:lumOff val="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CA"/>
          </a:p>
        </p:txBody>
      </p:sp>
      <p:sp>
        <p:nvSpPr>
          <p:cNvPr id="6" name="Graphic 13">
            <a:extLst>
              <a:ext uri="{FF2B5EF4-FFF2-40B4-BE49-F238E27FC236}">
                <a16:creationId xmlns:a16="http://schemas.microsoft.com/office/drawing/2014/main" id="{6597A036-B4A3-B625-F64C-9EC36EB93DD9}"/>
              </a:ext>
            </a:extLst>
          </p:cNvPr>
          <p:cNvSpPr/>
          <p:nvPr/>
        </p:nvSpPr>
        <p:spPr>
          <a:xfrm flipH="1" flipV="1">
            <a:off x="8723992" y="5522723"/>
            <a:ext cx="1116107" cy="1024872"/>
          </a:xfrm>
          <a:custGeom>
            <a:avLst/>
            <a:gdLst>
              <a:gd name="connsiteX0" fmla="*/ 26363 w 1150391"/>
              <a:gd name="connsiteY0" fmla="*/ 1046339 h 1056353"/>
              <a:gd name="connsiteX1" fmla="*/ 25239 w 1150391"/>
              <a:gd name="connsiteY1" fmla="*/ 992294 h 1056353"/>
              <a:gd name="connsiteX2" fmla="*/ 28237 w 1150391"/>
              <a:gd name="connsiteY2" fmla="*/ 962611 h 1056353"/>
              <a:gd name="connsiteX3" fmla="*/ 23066 w 1150391"/>
              <a:gd name="connsiteY3" fmla="*/ 964859 h 1056353"/>
              <a:gd name="connsiteX4" fmla="*/ 11824 w 1150391"/>
              <a:gd name="connsiteY4" fmla="*/ 971606 h 1056353"/>
              <a:gd name="connsiteX5" fmla="*/ 5154 w 1150391"/>
              <a:gd name="connsiteY5" fmla="*/ 974829 h 1056353"/>
              <a:gd name="connsiteX6" fmla="*/ 1182 w 1150391"/>
              <a:gd name="connsiteY6" fmla="*/ 970931 h 1056353"/>
              <a:gd name="connsiteX7" fmla="*/ -6912 w 1150391"/>
              <a:gd name="connsiteY7" fmla="*/ 949718 h 1056353"/>
              <a:gd name="connsiteX8" fmla="*/ 5979 w 1150391"/>
              <a:gd name="connsiteY8" fmla="*/ 924007 h 1056353"/>
              <a:gd name="connsiteX9" fmla="*/ 23665 w 1150391"/>
              <a:gd name="connsiteY9" fmla="*/ 894998 h 1056353"/>
              <a:gd name="connsiteX10" fmla="*/ 30261 w 1150391"/>
              <a:gd name="connsiteY10" fmla="*/ 830385 h 1056353"/>
              <a:gd name="connsiteX11" fmla="*/ 27563 w 1150391"/>
              <a:gd name="connsiteY11" fmla="*/ 780613 h 1056353"/>
              <a:gd name="connsiteX12" fmla="*/ 22541 w 1150391"/>
              <a:gd name="connsiteY12" fmla="*/ 743583 h 1056353"/>
              <a:gd name="connsiteX13" fmla="*/ 48322 w 1150391"/>
              <a:gd name="connsiteY13" fmla="*/ 677845 h 1056353"/>
              <a:gd name="connsiteX14" fmla="*/ 62412 w 1150391"/>
              <a:gd name="connsiteY14" fmla="*/ 653109 h 1056353"/>
              <a:gd name="connsiteX15" fmla="*/ 73654 w 1150391"/>
              <a:gd name="connsiteY15" fmla="*/ 597790 h 1056353"/>
              <a:gd name="connsiteX16" fmla="*/ 84670 w 1150391"/>
              <a:gd name="connsiteY16" fmla="*/ 528829 h 1056353"/>
              <a:gd name="connsiteX17" fmla="*/ 115997 w 1150391"/>
              <a:gd name="connsiteY17" fmla="*/ 488726 h 1056353"/>
              <a:gd name="connsiteX18" fmla="*/ 123717 w 1150391"/>
              <a:gd name="connsiteY18" fmla="*/ 480931 h 1056353"/>
              <a:gd name="connsiteX19" fmla="*/ 132110 w 1150391"/>
              <a:gd name="connsiteY19" fmla="*/ 437005 h 1056353"/>
              <a:gd name="connsiteX20" fmla="*/ 142228 w 1150391"/>
              <a:gd name="connsiteY20" fmla="*/ 387533 h 1056353"/>
              <a:gd name="connsiteX21" fmla="*/ 163887 w 1150391"/>
              <a:gd name="connsiteY21" fmla="*/ 355751 h 1056353"/>
              <a:gd name="connsiteX22" fmla="*/ 185921 w 1150391"/>
              <a:gd name="connsiteY22" fmla="*/ 324343 h 1056353"/>
              <a:gd name="connsiteX23" fmla="*/ 197012 w 1150391"/>
              <a:gd name="connsiteY23" fmla="*/ 278094 h 1056353"/>
              <a:gd name="connsiteX24" fmla="*/ 206006 w 1150391"/>
              <a:gd name="connsiteY24" fmla="*/ 237617 h 1056353"/>
              <a:gd name="connsiteX25" fmla="*/ 212226 w 1150391"/>
              <a:gd name="connsiteY25" fmla="*/ 219102 h 1056353"/>
              <a:gd name="connsiteX26" fmla="*/ 215074 w 1150391"/>
              <a:gd name="connsiteY26" fmla="*/ 174352 h 1056353"/>
              <a:gd name="connsiteX27" fmla="*/ 208029 w 1150391"/>
              <a:gd name="connsiteY27" fmla="*/ 117984 h 1056353"/>
              <a:gd name="connsiteX28" fmla="*/ 205032 w 1150391"/>
              <a:gd name="connsiteY28" fmla="*/ 114161 h 1056353"/>
              <a:gd name="connsiteX29" fmla="*/ 190492 w 1150391"/>
              <a:gd name="connsiteY29" fmla="*/ 93698 h 1056353"/>
              <a:gd name="connsiteX30" fmla="*/ 172805 w 1150391"/>
              <a:gd name="connsiteY30" fmla="*/ 64839 h 1056353"/>
              <a:gd name="connsiteX31" fmla="*/ 153470 w 1150391"/>
              <a:gd name="connsiteY31" fmla="*/ 49847 h 1056353"/>
              <a:gd name="connsiteX32" fmla="*/ 137357 w 1150391"/>
              <a:gd name="connsiteY32" fmla="*/ 36205 h 1056353"/>
              <a:gd name="connsiteX33" fmla="*/ 146575 w 1150391"/>
              <a:gd name="connsiteY33" fmla="*/ 18815 h 1056353"/>
              <a:gd name="connsiteX34" fmla="*/ 192816 w 1150391"/>
              <a:gd name="connsiteY34" fmla="*/ 13942 h 1056353"/>
              <a:gd name="connsiteX35" fmla="*/ 226166 w 1150391"/>
              <a:gd name="connsiteY35" fmla="*/ 13343 h 1056353"/>
              <a:gd name="connsiteX36" fmla="*/ 238157 w 1150391"/>
              <a:gd name="connsiteY36" fmla="*/ 10194 h 1056353"/>
              <a:gd name="connsiteX37" fmla="*/ 272107 w 1150391"/>
              <a:gd name="connsiteY37" fmla="*/ 12668 h 1056353"/>
              <a:gd name="connsiteX38" fmla="*/ 285972 w 1150391"/>
              <a:gd name="connsiteY38" fmla="*/ 42351 h 1056353"/>
              <a:gd name="connsiteX39" fmla="*/ 287621 w 1150391"/>
              <a:gd name="connsiteY39" fmla="*/ 66338 h 1056353"/>
              <a:gd name="connsiteX40" fmla="*/ 289344 w 1150391"/>
              <a:gd name="connsiteY40" fmla="*/ 89650 h 1056353"/>
              <a:gd name="connsiteX41" fmla="*/ 301635 w 1150391"/>
              <a:gd name="connsiteY41" fmla="*/ 127429 h 1056353"/>
              <a:gd name="connsiteX42" fmla="*/ 317224 w 1150391"/>
              <a:gd name="connsiteY42" fmla="*/ 195640 h 1056353"/>
              <a:gd name="connsiteX43" fmla="*/ 335210 w 1150391"/>
              <a:gd name="connsiteY43" fmla="*/ 277719 h 1056353"/>
              <a:gd name="connsiteX44" fmla="*/ 341131 w 1150391"/>
              <a:gd name="connsiteY44" fmla="*/ 303955 h 1056353"/>
              <a:gd name="connsiteX45" fmla="*/ 349150 w 1150391"/>
              <a:gd name="connsiteY45" fmla="*/ 321945 h 1056353"/>
              <a:gd name="connsiteX46" fmla="*/ 373058 w 1150391"/>
              <a:gd name="connsiteY46" fmla="*/ 325917 h 1056353"/>
              <a:gd name="connsiteX47" fmla="*/ 405658 w 1150391"/>
              <a:gd name="connsiteY47" fmla="*/ 323444 h 1056353"/>
              <a:gd name="connsiteX48" fmla="*/ 512829 w 1150391"/>
              <a:gd name="connsiteY48" fmla="*/ 319246 h 1056353"/>
              <a:gd name="connsiteX49" fmla="*/ 575783 w 1150391"/>
              <a:gd name="connsiteY49" fmla="*/ 319996 h 1056353"/>
              <a:gd name="connsiteX50" fmla="*/ 705137 w 1150391"/>
              <a:gd name="connsiteY50" fmla="*/ 354776 h 1056353"/>
              <a:gd name="connsiteX51" fmla="*/ 708959 w 1150391"/>
              <a:gd name="connsiteY51" fmla="*/ 356350 h 1056353"/>
              <a:gd name="connsiteX52" fmla="*/ 710683 w 1150391"/>
              <a:gd name="connsiteY52" fmla="*/ 352827 h 1056353"/>
              <a:gd name="connsiteX53" fmla="*/ 713007 w 1150391"/>
              <a:gd name="connsiteY53" fmla="*/ 337911 h 1056353"/>
              <a:gd name="connsiteX54" fmla="*/ 730693 w 1150391"/>
              <a:gd name="connsiteY54" fmla="*/ 299307 h 1056353"/>
              <a:gd name="connsiteX55" fmla="*/ 747781 w 1150391"/>
              <a:gd name="connsiteY55" fmla="*/ 280343 h 1056353"/>
              <a:gd name="connsiteX56" fmla="*/ 765393 w 1150391"/>
              <a:gd name="connsiteY56" fmla="*/ 259730 h 1056353"/>
              <a:gd name="connsiteX57" fmla="*/ 821676 w 1150391"/>
              <a:gd name="connsiteY57" fmla="*/ 208233 h 1056353"/>
              <a:gd name="connsiteX58" fmla="*/ 860722 w 1150391"/>
              <a:gd name="connsiteY58" fmla="*/ 175852 h 1056353"/>
              <a:gd name="connsiteX59" fmla="*/ 885379 w 1150391"/>
              <a:gd name="connsiteY59" fmla="*/ 120757 h 1056353"/>
              <a:gd name="connsiteX60" fmla="*/ 885005 w 1150391"/>
              <a:gd name="connsiteY60" fmla="*/ 110188 h 1056353"/>
              <a:gd name="connsiteX61" fmla="*/ 883805 w 1150391"/>
              <a:gd name="connsiteY61" fmla="*/ 104716 h 1056353"/>
              <a:gd name="connsiteX62" fmla="*/ 877585 w 1150391"/>
              <a:gd name="connsiteY62" fmla="*/ 71585 h 1056353"/>
              <a:gd name="connsiteX63" fmla="*/ 873388 w 1150391"/>
              <a:gd name="connsiteY63" fmla="*/ 50222 h 1056353"/>
              <a:gd name="connsiteX64" fmla="*/ 865969 w 1150391"/>
              <a:gd name="connsiteY64" fmla="*/ 33731 h 1056353"/>
              <a:gd name="connsiteX65" fmla="*/ 849331 w 1150391"/>
              <a:gd name="connsiteY65" fmla="*/ 28559 h 1056353"/>
              <a:gd name="connsiteX66" fmla="*/ 832768 w 1150391"/>
              <a:gd name="connsiteY66" fmla="*/ 22937 h 1056353"/>
              <a:gd name="connsiteX67" fmla="*/ 830969 w 1150391"/>
              <a:gd name="connsiteY67" fmla="*/ 6671 h 1056353"/>
              <a:gd name="connsiteX68" fmla="*/ 900668 w 1150391"/>
              <a:gd name="connsiteY68" fmla="*/ -5622 h 1056353"/>
              <a:gd name="connsiteX69" fmla="*/ 924276 w 1150391"/>
              <a:gd name="connsiteY69" fmla="*/ -4497 h 1056353"/>
              <a:gd name="connsiteX70" fmla="*/ 951256 w 1150391"/>
              <a:gd name="connsiteY70" fmla="*/ -2623 h 1056353"/>
              <a:gd name="connsiteX71" fmla="*/ 990602 w 1150391"/>
              <a:gd name="connsiteY71" fmla="*/ -1349 h 1056353"/>
              <a:gd name="connsiteX72" fmla="*/ 995848 w 1150391"/>
              <a:gd name="connsiteY72" fmla="*/ -1949 h 1056353"/>
              <a:gd name="connsiteX73" fmla="*/ 1003492 w 1150391"/>
              <a:gd name="connsiteY73" fmla="*/ 12143 h 1056353"/>
              <a:gd name="connsiteX74" fmla="*/ 1022303 w 1150391"/>
              <a:gd name="connsiteY74" fmla="*/ 52845 h 1056353"/>
              <a:gd name="connsiteX75" fmla="*/ 1028449 w 1150391"/>
              <a:gd name="connsiteY75" fmla="*/ 68961 h 1056353"/>
              <a:gd name="connsiteX76" fmla="*/ 1039840 w 1150391"/>
              <a:gd name="connsiteY76" fmla="*/ 107565 h 1056353"/>
              <a:gd name="connsiteX77" fmla="*/ 1041189 w 1150391"/>
              <a:gd name="connsiteY77" fmla="*/ 112062 h 1056353"/>
              <a:gd name="connsiteX78" fmla="*/ 1042988 w 1150391"/>
              <a:gd name="connsiteY78" fmla="*/ 118958 h 1056353"/>
              <a:gd name="connsiteX79" fmla="*/ 1042313 w 1150391"/>
              <a:gd name="connsiteY79" fmla="*/ 160035 h 1056353"/>
              <a:gd name="connsiteX80" fmla="*/ 1009937 w 1150391"/>
              <a:gd name="connsiteY80" fmla="*/ 208233 h 1056353"/>
              <a:gd name="connsiteX81" fmla="*/ 984981 w 1150391"/>
              <a:gd name="connsiteY81" fmla="*/ 235443 h 1056353"/>
              <a:gd name="connsiteX82" fmla="*/ 954853 w 1150391"/>
              <a:gd name="connsiteY82" fmla="*/ 335212 h 1056353"/>
              <a:gd name="connsiteX83" fmla="*/ 956951 w 1150391"/>
              <a:gd name="connsiteY83" fmla="*/ 348180 h 1056353"/>
              <a:gd name="connsiteX84" fmla="*/ 967219 w 1150391"/>
              <a:gd name="connsiteY84" fmla="*/ 370143 h 1056353"/>
              <a:gd name="connsiteX85" fmla="*/ 968943 w 1150391"/>
              <a:gd name="connsiteY85" fmla="*/ 372167 h 1056353"/>
              <a:gd name="connsiteX86" fmla="*/ 973664 w 1150391"/>
              <a:gd name="connsiteY86" fmla="*/ 370293 h 1056353"/>
              <a:gd name="connsiteX87" fmla="*/ 1004841 w 1150391"/>
              <a:gd name="connsiteY87" fmla="*/ 331689 h 1056353"/>
              <a:gd name="connsiteX88" fmla="*/ 1025226 w 1150391"/>
              <a:gd name="connsiteY88" fmla="*/ 297883 h 1056353"/>
              <a:gd name="connsiteX89" fmla="*/ 1048459 w 1150391"/>
              <a:gd name="connsiteY89" fmla="*/ 263103 h 1056353"/>
              <a:gd name="connsiteX90" fmla="*/ 1050932 w 1150391"/>
              <a:gd name="connsiteY90" fmla="*/ 240615 h 1056353"/>
              <a:gd name="connsiteX91" fmla="*/ 1053780 w 1150391"/>
              <a:gd name="connsiteY91" fmla="*/ 218128 h 1056353"/>
              <a:gd name="connsiteX92" fmla="*/ 1088329 w 1150391"/>
              <a:gd name="connsiteY92" fmla="*/ 159286 h 1056353"/>
              <a:gd name="connsiteX93" fmla="*/ 1098072 w 1150391"/>
              <a:gd name="connsiteY93" fmla="*/ 147442 h 1056353"/>
              <a:gd name="connsiteX94" fmla="*/ 1112087 w 1150391"/>
              <a:gd name="connsiteY94" fmla="*/ 136798 h 1056353"/>
              <a:gd name="connsiteX95" fmla="*/ 1113361 w 1150391"/>
              <a:gd name="connsiteY95" fmla="*/ 144969 h 1056353"/>
              <a:gd name="connsiteX96" fmla="*/ 1113736 w 1150391"/>
              <a:gd name="connsiteY96" fmla="*/ 153139 h 1056353"/>
              <a:gd name="connsiteX97" fmla="*/ 1118607 w 1150391"/>
              <a:gd name="connsiteY97" fmla="*/ 160110 h 1056353"/>
              <a:gd name="connsiteX98" fmla="*/ 1142140 w 1150391"/>
              <a:gd name="connsiteY98" fmla="*/ 227198 h 1056353"/>
              <a:gd name="connsiteX99" fmla="*/ 1142065 w 1150391"/>
              <a:gd name="connsiteY99" fmla="*/ 292711 h 1056353"/>
              <a:gd name="connsiteX100" fmla="*/ 1134495 w 1150391"/>
              <a:gd name="connsiteY100" fmla="*/ 341809 h 1056353"/>
              <a:gd name="connsiteX101" fmla="*/ 1099046 w 1150391"/>
              <a:gd name="connsiteY101" fmla="*/ 419390 h 1056353"/>
              <a:gd name="connsiteX102" fmla="*/ 1060675 w 1150391"/>
              <a:gd name="connsiteY102" fmla="*/ 486852 h 1056353"/>
              <a:gd name="connsiteX103" fmla="*/ 1011661 w 1150391"/>
              <a:gd name="connsiteY103" fmla="*/ 570805 h 1056353"/>
              <a:gd name="connsiteX104" fmla="*/ 972615 w 1150391"/>
              <a:gd name="connsiteY104" fmla="*/ 615405 h 1056353"/>
              <a:gd name="connsiteX105" fmla="*/ 946609 w 1150391"/>
              <a:gd name="connsiteY105" fmla="*/ 643140 h 1056353"/>
              <a:gd name="connsiteX106" fmla="*/ 906439 w 1150391"/>
              <a:gd name="connsiteY106" fmla="*/ 674547 h 1056353"/>
              <a:gd name="connsiteX107" fmla="*/ 797919 w 1150391"/>
              <a:gd name="connsiteY107" fmla="*/ 683317 h 1056353"/>
              <a:gd name="connsiteX108" fmla="*/ 787052 w 1150391"/>
              <a:gd name="connsiteY108" fmla="*/ 683242 h 1056353"/>
              <a:gd name="connsiteX109" fmla="*/ 719302 w 1150391"/>
              <a:gd name="connsiteY109" fmla="*/ 682792 h 1056353"/>
              <a:gd name="connsiteX110" fmla="*/ 619625 w 1150391"/>
              <a:gd name="connsiteY110" fmla="*/ 683242 h 1056353"/>
              <a:gd name="connsiteX111" fmla="*/ 556897 w 1150391"/>
              <a:gd name="connsiteY111" fmla="*/ 687740 h 1056353"/>
              <a:gd name="connsiteX112" fmla="*/ 506984 w 1150391"/>
              <a:gd name="connsiteY112" fmla="*/ 681518 h 1056353"/>
              <a:gd name="connsiteX113" fmla="*/ 502187 w 1150391"/>
              <a:gd name="connsiteY113" fmla="*/ 679944 h 1056353"/>
              <a:gd name="connsiteX114" fmla="*/ 496117 w 1150391"/>
              <a:gd name="connsiteY114" fmla="*/ 681518 h 1056353"/>
              <a:gd name="connsiteX115" fmla="*/ 477006 w 1150391"/>
              <a:gd name="connsiteY115" fmla="*/ 688039 h 1056353"/>
              <a:gd name="connsiteX116" fmla="*/ 433763 w 1150391"/>
              <a:gd name="connsiteY116" fmla="*/ 697859 h 1056353"/>
              <a:gd name="connsiteX117" fmla="*/ 361441 w 1150391"/>
              <a:gd name="connsiteY117" fmla="*/ 725219 h 1056353"/>
              <a:gd name="connsiteX118" fmla="*/ 343454 w 1150391"/>
              <a:gd name="connsiteY118" fmla="*/ 737962 h 1056353"/>
              <a:gd name="connsiteX119" fmla="*/ 307481 w 1150391"/>
              <a:gd name="connsiteY119" fmla="*/ 769519 h 1056353"/>
              <a:gd name="connsiteX120" fmla="*/ 311378 w 1150391"/>
              <a:gd name="connsiteY120" fmla="*/ 787884 h 1056353"/>
              <a:gd name="connsiteX121" fmla="*/ 325093 w 1150391"/>
              <a:gd name="connsiteY121" fmla="*/ 799427 h 1056353"/>
              <a:gd name="connsiteX122" fmla="*/ 349000 w 1150391"/>
              <a:gd name="connsiteY122" fmla="*/ 832034 h 1056353"/>
              <a:gd name="connsiteX123" fmla="*/ 291743 w 1150391"/>
              <a:gd name="connsiteY123" fmla="*/ 875884 h 1056353"/>
              <a:gd name="connsiteX124" fmla="*/ 264313 w 1150391"/>
              <a:gd name="connsiteY124" fmla="*/ 888402 h 1056353"/>
              <a:gd name="connsiteX125" fmla="*/ 218821 w 1150391"/>
              <a:gd name="connsiteY125" fmla="*/ 927455 h 1056353"/>
              <a:gd name="connsiteX126" fmla="*/ 167784 w 1150391"/>
              <a:gd name="connsiteY126" fmla="*/ 963960 h 1056353"/>
              <a:gd name="connsiteX127" fmla="*/ 135933 w 1150391"/>
              <a:gd name="connsiteY127" fmla="*/ 972730 h 1056353"/>
              <a:gd name="connsiteX128" fmla="*/ 132110 w 1150391"/>
              <a:gd name="connsiteY128" fmla="*/ 978652 h 1056353"/>
              <a:gd name="connsiteX129" fmla="*/ 75527 w 1150391"/>
              <a:gd name="connsiteY129" fmla="*/ 1038543 h 1056353"/>
              <a:gd name="connsiteX130" fmla="*/ 35807 w 1150391"/>
              <a:gd name="connsiteY130" fmla="*/ 1049562 h 1056353"/>
              <a:gd name="connsiteX131" fmla="*/ 28312 w 1150391"/>
              <a:gd name="connsiteY131" fmla="*/ 1050012 h 1056353"/>
              <a:gd name="connsiteX132" fmla="*/ 26363 w 1150391"/>
              <a:gd name="connsiteY132" fmla="*/ 1046339 h 1056353"/>
              <a:gd name="connsiteX133" fmla="*/ 956052 w 1150391"/>
              <a:gd name="connsiteY133" fmla="*/ 175777 h 1056353"/>
              <a:gd name="connsiteX134" fmla="*/ 966020 w 1150391"/>
              <a:gd name="connsiteY134" fmla="*/ 160185 h 1056353"/>
              <a:gd name="connsiteX135" fmla="*/ 977186 w 1150391"/>
              <a:gd name="connsiteY135" fmla="*/ 141671 h 1056353"/>
              <a:gd name="connsiteX136" fmla="*/ 980859 w 1150391"/>
              <a:gd name="connsiteY136" fmla="*/ 109364 h 1056353"/>
              <a:gd name="connsiteX137" fmla="*/ 979735 w 1150391"/>
              <a:gd name="connsiteY137" fmla="*/ 103367 h 1056353"/>
              <a:gd name="connsiteX138" fmla="*/ 978760 w 1150391"/>
              <a:gd name="connsiteY138" fmla="*/ 100594 h 1056353"/>
              <a:gd name="connsiteX139" fmla="*/ 975987 w 1150391"/>
              <a:gd name="connsiteY139" fmla="*/ 95422 h 1056353"/>
              <a:gd name="connsiteX140" fmla="*/ 967594 w 1150391"/>
              <a:gd name="connsiteY140" fmla="*/ 74958 h 1056353"/>
              <a:gd name="connsiteX141" fmla="*/ 954178 w 1150391"/>
              <a:gd name="connsiteY141" fmla="*/ 36280 h 1056353"/>
              <a:gd name="connsiteX142" fmla="*/ 953279 w 1150391"/>
              <a:gd name="connsiteY142" fmla="*/ 30733 h 1056353"/>
              <a:gd name="connsiteX143" fmla="*/ 948183 w 1150391"/>
              <a:gd name="connsiteY143" fmla="*/ 30583 h 1056353"/>
              <a:gd name="connsiteX144" fmla="*/ 943087 w 1150391"/>
              <a:gd name="connsiteY144" fmla="*/ 30508 h 1056353"/>
              <a:gd name="connsiteX145" fmla="*/ 942562 w 1150391"/>
              <a:gd name="connsiteY145" fmla="*/ 33956 h 1056353"/>
              <a:gd name="connsiteX146" fmla="*/ 944960 w 1150391"/>
              <a:gd name="connsiteY146" fmla="*/ 64464 h 1056353"/>
              <a:gd name="connsiteX147" fmla="*/ 947059 w 1150391"/>
              <a:gd name="connsiteY147" fmla="*/ 89950 h 1056353"/>
              <a:gd name="connsiteX148" fmla="*/ 948333 w 1150391"/>
              <a:gd name="connsiteY148" fmla="*/ 102842 h 1056353"/>
              <a:gd name="connsiteX149" fmla="*/ 950956 w 1150391"/>
              <a:gd name="connsiteY149" fmla="*/ 150666 h 1056353"/>
              <a:gd name="connsiteX150" fmla="*/ 951181 w 1150391"/>
              <a:gd name="connsiteY150" fmla="*/ 170305 h 1056353"/>
              <a:gd name="connsiteX151" fmla="*/ 953804 w 1150391"/>
              <a:gd name="connsiteY151" fmla="*/ 179524 h 1056353"/>
              <a:gd name="connsiteX152" fmla="*/ 956052 w 1150391"/>
              <a:gd name="connsiteY152" fmla="*/ 175777 h 105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</a:cxnLst>
            <a:rect l="l" t="t" r="r" b="b"/>
            <a:pathLst>
              <a:path w="1150391" h="1056353">
                <a:moveTo>
                  <a:pt x="26363" y="1046339"/>
                </a:moveTo>
                <a:cubicBezTo>
                  <a:pt x="20443" y="1035320"/>
                  <a:pt x="20218" y="1023252"/>
                  <a:pt x="25239" y="992294"/>
                </a:cubicBezTo>
                <a:cubicBezTo>
                  <a:pt x="28162" y="974454"/>
                  <a:pt x="29211" y="964335"/>
                  <a:pt x="28237" y="962611"/>
                </a:cubicBezTo>
                <a:cubicBezTo>
                  <a:pt x="27638" y="961636"/>
                  <a:pt x="26813" y="962011"/>
                  <a:pt x="23066" y="964859"/>
                </a:cubicBezTo>
                <a:cubicBezTo>
                  <a:pt x="20593" y="966733"/>
                  <a:pt x="15571" y="969732"/>
                  <a:pt x="11824" y="971606"/>
                </a:cubicBezTo>
                <a:lnTo>
                  <a:pt x="5154" y="974829"/>
                </a:lnTo>
                <a:lnTo>
                  <a:pt x="1182" y="970931"/>
                </a:lnTo>
                <a:cubicBezTo>
                  <a:pt x="-4139" y="965684"/>
                  <a:pt x="-6912" y="958413"/>
                  <a:pt x="-6912" y="949718"/>
                </a:cubicBezTo>
                <a:cubicBezTo>
                  <a:pt x="-6912" y="940648"/>
                  <a:pt x="-4813" y="936375"/>
                  <a:pt x="5979" y="924007"/>
                </a:cubicBezTo>
                <a:cubicBezTo>
                  <a:pt x="16621" y="911789"/>
                  <a:pt x="20218" y="905942"/>
                  <a:pt x="23665" y="894998"/>
                </a:cubicBezTo>
                <a:cubicBezTo>
                  <a:pt x="27488" y="882780"/>
                  <a:pt x="28612" y="871986"/>
                  <a:pt x="30261" y="830385"/>
                </a:cubicBezTo>
                <a:cubicBezTo>
                  <a:pt x="31310" y="803700"/>
                  <a:pt x="31085" y="798827"/>
                  <a:pt x="27563" y="780613"/>
                </a:cubicBezTo>
                <a:cubicBezTo>
                  <a:pt x="23366" y="758800"/>
                  <a:pt x="22541" y="753178"/>
                  <a:pt x="22541" y="743583"/>
                </a:cubicBezTo>
                <a:cubicBezTo>
                  <a:pt x="22541" y="724619"/>
                  <a:pt x="27188" y="712851"/>
                  <a:pt x="48322" y="677845"/>
                </a:cubicBezTo>
                <a:cubicBezTo>
                  <a:pt x="54468" y="667651"/>
                  <a:pt x="60763" y="656557"/>
                  <a:pt x="62412" y="653109"/>
                </a:cubicBezTo>
                <a:cubicBezTo>
                  <a:pt x="67883" y="641341"/>
                  <a:pt x="70881" y="626499"/>
                  <a:pt x="73654" y="597790"/>
                </a:cubicBezTo>
                <a:cubicBezTo>
                  <a:pt x="77401" y="558587"/>
                  <a:pt x="79874" y="543296"/>
                  <a:pt x="84670" y="528829"/>
                </a:cubicBezTo>
                <a:cubicBezTo>
                  <a:pt x="91191" y="509340"/>
                  <a:pt x="101533" y="496072"/>
                  <a:pt x="115997" y="488726"/>
                </a:cubicBezTo>
                <a:cubicBezTo>
                  <a:pt x="121243" y="486028"/>
                  <a:pt x="121543" y="485728"/>
                  <a:pt x="123717" y="480931"/>
                </a:cubicBezTo>
                <a:cubicBezTo>
                  <a:pt x="128063" y="471561"/>
                  <a:pt x="129862" y="461891"/>
                  <a:pt x="132110" y="437005"/>
                </a:cubicBezTo>
                <a:cubicBezTo>
                  <a:pt x="134659" y="408746"/>
                  <a:pt x="136532" y="399451"/>
                  <a:pt x="142228" y="387533"/>
                </a:cubicBezTo>
                <a:cubicBezTo>
                  <a:pt x="146725" y="378088"/>
                  <a:pt x="151146" y="371567"/>
                  <a:pt x="163887" y="355751"/>
                </a:cubicBezTo>
                <a:cubicBezTo>
                  <a:pt x="177827" y="338360"/>
                  <a:pt x="181349" y="333338"/>
                  <a:pt x="185921" y="324343"/>
                </a:cubicBezTo>
                <a:cubicBezTo>
                  <a:pt x="192591" y="311226"/>
                  <a:pt x="194314" y="304030"/>
                  <a:pt x="197012" y="278094"/>
                </a:cubicBezTo>
                <a:cubicBezTo>
                  <a:pt x="199186" y="256881"/>
                  <a:pt x="199785" y="254258"/>
                  <a:pt x="206006" y="237617"/>
                </a:cubicBezTo>
                <a:cubicBezTo>
                  <a:pt x="208629" y="230571"/>
                  <a:pt x="211402" y="222251"/>
                  <a:pt x="212226" y="219102"/>
                </a:cubicBezTo>
                <a:cubicBezTo>
                  <a:pt x="214699" y="209433"/>
                  <a:pt x="215524" y="196165"/>
                  <a:pt x="215074" y="174352"/>
                </a:cubicBezTo>
                <a:cubicBezTo>
                  <a:pt x="214475" y="149391"/>
                  <a:pt x="212151" y="130427"/>
                  <a:pt x="208029" y="117984"/>
                </a:cubicBezTo>
                <a:cubicBezTo>
                  <a:pt x="206905" y="114611"/>
                  <a:pt x="206456" y="113936"/>
                  <a:pt x="205032" y="114161"/>
                </a:cubicBezTo>
                <a:cubicBezTo>
                  <a:pt x="202933" y="114461"/>
                  <a:pt x="198661" y="108464"/>
                  <a:pt x="190492" y="93698"/>
                </a:cubicBezTo>
                <a:cubicBezTo>
                  <a:pt x="180749" y="75933"/>
                  <a:pt x="177827" y="71135"/>
                  <a:pt x="172805" y="64839"/>
                </a:cubicBezTo>
                <a:cubicBezTo>
                  <a:pt x="166660" y="57043"/>
                  <a:pt x="160964" y="52621"/>
                  <a:pt x="153470" y="49847"/>
                </a:cubicBezTo>
                <a:cubicBezTo>
                  <a:pt x="140129" y="44900"/>
                  <a:pt x="137357" y="42501"/>
                  <a:pt x="137357" y="36205"/>
                </a:cubicBezTo>
                <a:cubicBezTo>
                  <a:pt x="137357" y="28709"/>
                  <a:pt x="140879" y="22113"/>
                  <a:pt x="146575" y="18815"/>
                </a:cubicBezTo>
                <a:cubicBezTo>
                  <a:pt x="153320" y="14842"/>
                  <a:pt x="156767" y="14467"/>
                  <a:pt x="192816" y="13942"/>
                </a:cubicBezTo>
                <a:lnTo>
                  <a:pt x="226166" y="13343"/>
                </a:lnTo>
                <a:lnTo>
                  <a:pt x="238157" y="10194"/>
                </a:lnTo>
                <a:cubicBezTo>
                  <a:pt x="257118" y="5172"/>
                  <a:pt x="264313" y="5697"/>
                  <a:pt x="272107" y="12668"/>
                </a:cubicBezTo>
                <a:cubicBezTo>
                  <a:pt x="278178" y="18215"/>
                  <a:pt x="282749" y="27959"/>
                  <a:pt x="285972" y="42351"/>
                </a:cubicBezTo>
                <a:cubicBezTo>
                  <a:pt x="287246" y="48348"/>
                  <a:pt x="287546" y="52171"/>
                  <a:pt x="287621" y="66338"/>
                </a:cubicBezTo>
                <a:cubicBezTo>
                  <a:pt x="287696" y="80730"/>
                  <a:pt x="287995" y="84178"/>
                  <a:pt x="289344" y="89650"/>
                </a:cubicBezTo>
                <a:cubicBezTo>
                  <a:pt x="291443" y="98195"/>
                  <a:pt x="295340" y="110113"/>
                  <a:pt x="301635" y="127429"/>
                </a:cubicBezTo>
                <a:cubicBezTo>
                  <a:pt x="309804" y="149841"/>
                  <a:pt x="312202" y="160260"/>
                  <a:pt x="317224" y="195640"/>
                </a:cubicBezTo>
                <a:cubicBezTo>
                  <a:pt x="321046" y="222550"/>
                  <a:pt x="324568" y="238741"/>
                  <a:pt x="335210" y="277719"/>
                </a:cubicBezTo>
                <a:cubicBezTo>
                  <a:pt x="337684" y="287014"/>
                  <a:pt x="340382" y="298783"/>
                  <a:pt x="341131" y="303955"/>
                </a:cubicBezTo>
                <a:cubicBezTo>
                  <a:pt x="342780" y="315273"/>
                  <a:pt x="344354" y="318871"/>
                  <a:pt x="349150" y="321945"/>
                </a:cubicBezTo>
                <a:cubicBezTo>
                  <a:pt x="354546" y="325318"/>
                  <a:pt x="358818" y="326067"/>
                  <a:pt x="373058" y="325917"/>
                </a:cubicBezTo>
                <a:cubicBezTo>
                  <a:pt x="381976" y="325842"/>
                  <a:pt x="391794" y="325093"/>
                  <a:pt x="405658" y="323444"/>
                </a:cubicBezTo>
                <a:cubicBezTo>
                  <a:pt x="429791" y="320595"/>
                  <a:pt x="445904" y="319921"/>
                  <a:pt x="512829" y="319246"/>
                </a:cubicBezTo>
                <a:cubicBezTo>
                  <a:pt x="555997" y="318796"/>
                  <a:pt x="563567" y="318871"/>
                  <a:pt x="575783" y="319996"/>
                </a:cubicBezTo>
                <a:cubicBezTo>
                  <a:pt x="616927" y="323819"/>
                  <a:pt x="649603" y="332589"/>
                  <a:pt x="705137" y="354776"/>
                </a:cubicBezTo>
                <a:lnTo>
                  <a:pt x="708959" y="356350"/>
                </a:lnTo>
                <a:lnTo>
                  <a:pt x="710683" y="352827"/>
                </a:lnTo>
                <a:cubicBezTo>
                  <a:pt x="712182" y="349829"/>
                  <a:pt x="712557" y="347655"/>
                  <a:pt x="713007" y="337911"/>
                </a:cubicBezTo>
                <a:cubicBezTo>
                  <a:pt x="713906" y="319696"/>
                  <a:pt x="716379" y="314299"/>
                  <a:pt x="730693" y="299307"/>
                </a:cubicBezTo>
                <a:cubicBezTo>
                  <a:pt x="735115" y="294660"/>
                  <a:pt x="742834" y="286115"/>
                  <a:pt x="747781" y="280343"/>
                </a:cubicBezTo>
                <a:cubicBezTo>
                  <a:pt x="752652" y="274571"/>
                  <a:pt x="760596" y="265276"/>
                  <a:pt x="765393" y="259730"/>
                </a:cubicBezTo>
                <a:cubicBezTo>
                  <a:pt x="784129" y="237767"/>
                  <a:pt x="793047" y="229671"/>
                  <a:pt x="821676" y="208233"/>
                </a:cubicBezTo>
                <a:cubicBezTo>
                  <a:pt x="844534" y="191218"/>
                  <a:pt x="852254" y="184847"/>
                  <a:pt x="860722" y="175852"/>
                </a:cubicBezTo>
                <a:cubicBezTo>
                  <a:pt x="876086" y="159736"/>
                  <a:pt x="883506" y="143170"/>
                  <a:pt x="885379" y="120757"/>
                </a:cubicBezTo>
                <a:cubicBezTo>
                  <a:pt x="886129" y="112062"/>
                  <a:pt x="886129" y="110938"/>
                  <a:pt x="885005" y="110188"/>
                </a:cubicBezTo>
                <a:cubicBezTo>
                  <a:pt x="884105" y="109514"/>
                  <a:pt x="883805" y="108015"/>
                  <a:pt x="883805" y="104716"/>
                </a:cubicBezTo>
                <a:cubicBezTo>
                  <a:pt x="883805" y="99394"/>
                  <a:pt x="882232" y="91074"/>
                  <a:pt x="877585" y="71585"/>
                </a:cubicBezTo>
                <a:cubicBezTo>
                  <a:pt x="875786" y="63939"/>
                  <a:pt x="873838" y="54345"/>
                  <a:pt x="873388" y="50222"/>
                </a:cubicBezTo>
                <a:cubicBezTo>
                  <a:pt x="872264" y="41077"/>
                  <a:pt x="870465" y="37104"/>
                  <a:pt x="865969" y="33731"/>
                </a:cubicBezTo>
                <a:cubicBezTo>
                  <a:pt x="862071" y="30658"/>
                  <a:pt x="860048" y="30058"/>
                  <a:pt x="849331" y="28559"/>
                </a:cubicBezTo>
                <a:cubicBezTo>
                  <a:pt x="838464" y="26985"/>
                  <a:pt x="835916" y="26085"/>
                  <a:pt x="832768" y="22937"/>
                </a:cubicBezTo>
                <a:cubicBezTo>
                  <a:pt x="827897" y="18140"/>
                  <a:pt x="827222" y="11619"/>
                  <a:pt x="830969" y="6671"/>
                </a:cubicBezTo>
                <a:cubicBezTo>
                  <a:pt x="838314" y="-2923"/>
                  <a:pt x="869416" y="-8395"/>
                  <a:pt x="900668" y="-5622"/>
                </a:cubicBezTo>
                <a:cubicBezTo>
                  <a:pt x="906439" y="-5097"/>
                  <a:pt x="917081" y="-4647"/>
                  <a:pt x="924276" y="-4497"/>
                </a:cubicBezTo>
                <a:cubicBezTo>
                  <a:pt x="931545" y="-4347"/>
                  <a:pt x="943611" y="-3523"/>
                  <a:pt x="951256" y="-2623"/>
                </a:cubicBezTo>
                <a:cubicBezTo>
                  <a:pt x="966020" y="-899"/>
                  <a:pt x="981983" y="-375"/>
                  <a:pt x="990602" y="-1349"/>
                </a:cubicBezTo>
                <a:lnTo>
                  <a:pt x="995848" y="-1949"/>
                </a:lnTo>
                <a:lnTo>
                  <a:pt x="1003492" y="12143"/>
                </a:lnTo>
                <a:cubicBezTo>
                  <a:pt x="1011436" y="26910"/>
                  <a:pt x="1018481" y="42052"/>
                  <a:pt x="1022303" y="52845"/>
                </a:cubicBezTo>
                <a:cubicBezTo>
                  <a:pt x="1023502" y="56369"/>
                  <a:pt x="1026275" y="63639"/>
                  <a:pt x="1028449" y="68961"/>
                </a:cubicBezTo>
                <a:cubicBezTo>
                  <a:pt x="1036543" y="88975"/>
                  <a:pt x="1039615" y="99544"/>
                  <a:pt x="1039840" y="107565"/>
                </a:cubicBezTo>
                <a:cubicBezTo>
                  <a:pt x="1039915" y="111238"/>
                  <a:pt x="1040215" y="112062"/>
                  <a:pt x="1041189" y="112062"/>
                </a:cubicBezTo>
                <a:cubicBezTo>
                  <a:pt x="1042238" y="112062"/>
                  <a:pt x="1042538" y="113187"/>
                  <a:pt x="1042988" y="118958"/>
                </a:cubicBezTo>
                <a:cubicBezTo>
                  <a:pt x="1043812" y="131102"/>
                  <a:pt x="1043512" y="152540"/>
                  <a:pt x="1042313" y="160035"/>
                </a:cubicBezTo>
                <a:cubicBezTo>
                  <a:pt x="1039316" y="179225"/>
                  <a:pt x="1034969" y="185821"/>
                  <a:pt x="1009937" y="208233"/>
                </a:cubicBezTo>
                <a:cubicBezTo>
                  <a:pt x="996522" y="220302"/>
                  <a:pt x="991351" y="225923"/>
                  <a:pt x="984981" y="235443"/>
                </a:cubicBezTo>
                <a:cubicBezTo>
                  <a:pt x="964221" y="266476"/>
                  <a:pt x="951855" y="307403"/>
                  <a:pt x="954853" y="335212"/>
                </a:cubicBezTo>
                <a:cubicBezTo>
                  <a:pt x="955303" y="339635"/>
                  <a:pt x="956277" y="345481"/>
                  <a:pt x="956951" y="348180"/>
                </a:cubicBezTo>
                <a:cubicBezTo>
                  <a:pt x="958300" y="353577"/>
                  <a:pt x="964521" y="366919"/>
                  <a:pt x="967219" y="370143"/>
                </a:cubicBezTo>
                <a:lnTo>
                  <a:pt x="968943" y="372167"/>
                </a:lnTo>
                <a:lnTo>
                  <a:pt x="973664" y="370293"/>
                </a:lnTo>
                <a:cubicBezTo>
                  <a:pt x="987529" y="364896"/>
                  <a:pt x="993449" y="357475"/>
                  <a:pt x="1004841" y="331689"/>
                </a:cubicBezTo>
                <a:cubicBezTo>
                  <a:pt x="1012335" y="314749"/>
                  <a:pt x="1015708" y="309127"/>
                  <a:pt x="1025226" y="297883"/>
                </a:cubicBezTo>
                <a:cubicBezTo>
                  <a:pt x="1040964" y="279219"/>
                  <a:pt x="1045311" y="272622"/>
                  <a:pt x="1048459" y="263103"/>
                </a:cubicBezTo>
                <a:cubicBezTo>
                  <a:pt x="1050258" y="257631"/>
                  <a:pt x="1050482" y="255682"/>
                  <a:pt x="1050932" y="240615"/>
                </a:cubicBezTo>
                <a:cubicBezTo>
                  <a:pt x="1051382" y="224349"/>
                  <a:pt x="1051382" y="224050"/>
                  <a:pt x="1053780" y="218128"/>
                </a:cubicBezTo>
                <a:cubicBezTo>
                  <a:pt x="1056403" y="211457"/>
                  <a:pt x="1080910" y="169780"/>
                  <a:pt x="1088329" y="159286"/>
                </a:cubicBezTo>
                <a:cubicBezTo>
                  <a:pt x="1090952" y="155538"/>
                  <a:pt x="1095374" y="150216"/>
                  <a:pt x="1098072" y="147442"/>
                </a:cubicBezTo>
                <a:cubicBezTo>
                  <a:pt x="1102944" y="142420"/>
                  <a:pt x="1110363" y="136798"/>
                  <a:pt x="1112087" y="136798"/>
                </a:cubicBezTo>
                <a:cubicBezTo>
                  <a:pt x="1112611" y="136798"/>
                  <a:pt x="1113061" y="139722"/>
                  <a:pt x="1113361" y="144969"/>
                </a:cubicBezTo>
                <a:lnTo>
                  <a:pt x="1113736" y="153139"/>
                </a:lnTo>
                <a:lnTo>
                  <a:pt x="1118607" y="160110"/>
                </a:lnTo>
                <a:cubicBezTo>
                  <a:pt x="1130898" y="177950"/>
                  <a:pt x="1138317" y="199163"/>
                  <a:pt x="1142140" y="227198"/>
                </a:cubicBezTo>
                <a:cubicBezTo>
                  <a:pt x="1143938" y="240615"/>
                  <a:pt x="1143938" y="276370"/>
                  <a:pt x="1142065" y="292711"/>
                </a:cubicBezTo>
                <a:cubicBezTo>
                  <a:pt x="1140041" y="311301"/>
                  <a:pt x="1138018" y="324193"/>
                  <a:pt x="1134495" y="341809"/>
                </a:cubicBezTo>
                <a:cubicBezTo>
                  <a:pt x="1128650" y="371192"/>
                  <a:pt x="1123853" y="381761"/>
                  <a:pt x="1099046" y="419390"/>
                </a:cubicBezTo>
                <a:cubicBezTo>
                  <a:pt x="1081659" y="445700"/>
                  <a:pt x="1080610" y="447574"/>
                  <a:pt x="1060675" y="486852"/>
                </a:cubicBezTo>
                <a:cubicBezTo>
                  <a:pt x="1035643" y="536025"/>
                  <a:pt x="1028299" y="548543"/>
                  <a:pt x="1011661" y="570805"/>
                </a:cubicBezTo>
                <a:cubicBezTo>
                  <a:pt x="998246" y="588720"/>
                  <a:pt x="989627" y="598540"/>
                  <a:pt x="972615" y="615405"/>
                </a:cubicBezTo>
                <a:cubicBezTo>
                  <a:pt x="963397" y="624475"/>
                  <a:pt x="951705" y="636993"/>
                  <a:pt x="946609" y="643140"/>
                </a:cubicBezTo>
                <a:cubicBezTo>
                  <a:pt x="930271" y="662779"/>
                  <a:pt x="922627" y="668775"/>
                  <a:pt x="906439" y="674547"/>
                </a:cubicBezTo>
                <a:cubicBezTo>
                  <a:pt x="876761" y="685116"/>
                  <a:pt x="826623" y="689164"/>
                  <a:pt x="797919" y="683317"/>
                </a:cubicBezTo>
                <a:cubicBezTo>
                  <a:pt x="791324" y="681968"/>
                  <a:pt x="790949" y="681968"/>
                  <a:pt x="787052" y="683242"/>
                </a:cubicBezTo>
                <a:cubicBezTo>
                  <a:pt x="775735" y="687065"/>
                  <a:pt x="761196" y="686990"/>
                  <a:pt x="719302" y="682792"/>
                </a:cubicBezTo>
                <a:cubicBezTo>
                  <a:pt x="675909" y="678445"/>
                  <a:pt x="663243" y="678520"/>
                  <a:pt x="619625" y="683242"/>
                </a:cubicBezTo>
                <a:cubicBezTo>
                  <a:pt x="586500" y="686915"/>
                  <a:pt x="574809" y="687740"/>
                  <a:pt x="556897" y="687740"/>
                </a:cubicBezTo>
                <a:cubicBezTo>
                  <a:pt x="534938" y="687740"/>
                  <a:pt x="519574" y="685866"/>
                  <a:pt x="506984" y="681518"/>
                </a:cubicBezTo>
                <a:lnTo>
                  <a:pt x="502187" y="679944"/>
                </a:lnTo>
                <a:lnTo>
                  <a:pt x="496117" y="681518"/>
                </a:lnTo>
                <a:cubicBezTo>
                  <a:pt x="492744" y="682343"/>
                  <a:pt x="484125" y="685341"/>
                  <a:pt x="477006" y="688039"/>
                </a:cubicBezTo>
                <a:cubicBezTo>
                  <a:pt x="461792" y="693886"/>
                  <a:pt x="455946" y="695235"/>
                  <a:pt x="433763" y="697859"/>
                </a:cubicBezTo>
                <a:cubicBezTo>
                  <a:pt x="395916" y="702207"/>
                  <a:pt x="389845" y="704530"/>
                  <a:pt x="361441" y="725219"/>
                </a:cubicBezTo>
                <a:cubicBezTo>
                  <a:pt x="357094" y="728367"/>
                  <a:pt x="349000" y="734139"/>
                  <a:pt x="343454" y="737962"/>
                </a:cubicBezTo>
                <a:cubicBezTo>
                  <a:pt x="321496" y="753103"/>
                  <a:pt x="310629" y="762698"/>
                  <a:pt x="307481" y="769519"/>
                </a:cubicBezTo>
                <a:cubicBezTo>
                  <a:pt x="304708" y="775740"/>
                  <a:pt x="305907" y="781662"/>
                  <a:pt x="311378" y="787884"/>
                </a:cubicBezTo>
                <a:cubicBezTo>
                  <a:pt x="312652" y="789308"/>
                  <a:pt x="318873" y="794555"/>
                  <a:pt x="325093" y="799427"/>
                </a:cubicBezTo>
                <a:cubicBezTo>
                  <a:pt x="343604" y="813894"/>
                  <a:pt x="349000" y="821240"/>
                  <a:pt x="349000" y="832034"/>
                </a:cubicBezTo>
                <a:cubicBezTo>
                  <a:pt x="349075" y="848974"/>
                  <a:pt x="341656" y="854596"/>
                  <a:pt x="291743" y="875884"/>
                </a:cubicBezTo>
                <a:cubicBezTo>
                  <a:pt x="279976" y="880906"/>
                  <a:pt x="267685" y="886528"/>
                  <a:pt x="264313" y="888402"/>
                </a:cubicBezTo>
                <a:cubicBezTo>
                  <a:pt x="255319" y="893349"/>
                  <a:pt x="241155" y="905568"/>
                  <a:pt x="218821" y="927455"/>
                </a:cubicBezTo>
                <a:cubicBezTo>
                  <a:pt x="194015" y="951742"/>
                  <a:pt x="186970" y="956764"/>
                  <a:pt x="167784" y="963960"/>
                </a:cubicBezTo>
                <a:cubicBezTo>
                  <a:pt x="161189" y="966358"/>
                  <a:pt x="140804" y="971980"/>
                  <a:pt x="135933" y="972730"/>
                </a:cubicBezTo>
                <a:cubicBezTo>
                  <a:pt x="134509" y="972880"/>
                  <a:pt x="133834" y="974004"/>
                  <a:pt x="132110" y="978652"/>
                </a:cubicBezTo>
                <a:cubicBezTo>
                  <a:pt x="123192" y="1003313"/>
                  <a:pt x="102133" y="1025500"/>
                  <a:pt x="75527" y="1038543"/>
                </a:cubicBezTo>
                <a:cubicBezTo>
                  <a:pt x="60988" y="1045664"/>
                  <a:pt x="49671" y="1048812"/>
                  <a:pt x="35807" y="1049562"/>
                </a:cubicBezTo>
                <a:lnTo>
                  <a:pt x="28312" y="1050012"/>
                </a:lnTo>
                <a:lnTo>
                  <a:pt x="26363" y="1046339"/>
                </a:lnTo>
                <a:close/>
                <a:moveTo>
                  <a:pt x="956052" y="175777"/>
                </a:moveTo>
                <a:cubicBezTo>
                  <a:pt x="957176" y="173678"/>
                  <a:pt x="961598" y="166707"/>
                  <a:pt x="966020" y="160185"/>
                </a:cubicBezTo>
                <a:cubicBezTo>
                  <a:pt x="970441" y="153739"/>
                  <a:pt x="975463" y="145419"/>
                  <a:pt x="977186" y="141671"/>
                </a:cubicBezTo>
                <a:cubicBezTo>
                  <a:pt x="982657" y="130052"/>
                  <a:pt x="983931" y="119333"/>
                  <a:pt x="980859" y="109364"/>
                </a:cubicBezTo>
                <a:cubicBezTo>
                  <a:pt x="980259" y="107340"/>
                  <a:pt x="979735" y="104641"/>
                  <a:pt x="979735" y="103367"/>
                </a:cubicBezTo>
                <a:cubicBezTo>
                  <a:pt x="979735" y="102018"/>
                  <a:pt x="979285" y="100819"/>
                  <a:pt x="978760" y="100594"/>
                </a:cubicBezTo>
                <a:cubicBezTo>
                  <a:pt x="978161" y="100369"/>
                  <a:pt x="976962" y="98045"/>
                  <a:pt x="975987" y="95422"/>
                </a:cubicBezTo>
                <a:cubicBezTo>
                  <a:pt x="975088" y="92873"/>
                  <a:pt x="971266" y="83653"/>
                  <a:pt x="967594" y="74958"/>
                </a:cubicBezTo>
                <a:cubicBezTo>
                  <a:pt x="959649" y="56443"/>
                  <a:pt x="955378" y="44075"/>
                  <a:pt x="954178" y="36280"/>
                </a:cubicBezTo>
                <a:lnTo>
                  <a:pt x="953279" y="30733"/>
                </a:lnTo>
                <a:lnTo>
                  <a:pt x="948183" y="30583"/>
                </a:lnTo>
                <a:lnTo>
                  <a:pt x="943087" y="30508"/>
                </a:lnTo>
                <a:lnTo>
                  <a:pt x="942562" y="33956"/>
                </a:lnTo>
                <a:cubicBezTo>
                  <a:pt x="941813" y="38753"/>
                  <a:pt x="942637" y="48648"/>
                  <a:pt x="944960" y="64464"/>
                </a:cubicBezTo>
                <a:cubicBezTo>
                  <a:pt x="946459" y="74433"/>
                  <a:pt x="946984" y="81105"/>
                  <a:pt x="947059" y="89950"/>
                </a:cubicBezTo>
                <a:cubicBezTo>
                  <a:pt x="947134" y="100144"/>
                  <a:pt x="947284" y="102093"/>
                  <a:pt x="948333" y="102842"/>
                </a:cubicBezTo>
                <a:cubicBezTo>
                  <a:pt x="951630" y="105316"/>
                  <a:pt x="952380" y="119933"/>
                  <a:pt x="950956" y="150666"/>
                </a:cubicBezTo>
                <a:cubicBezTo>
                  <a:pt x="950506" y="160635"/>
                  <a:pt x="950581" y="166557"/>
                  <a:pt x="951181" y="170305"/>
                </a:cubicBezTo>
                <a:cubicBezTo>
                  <a:pt x="952005" y="175477"/>
                  <a:pt x="953129" y="179524"/>
                  <a:pt x="953804" y="179524"/>
                </a:cubicBezTo>
                <a:cubicBezTo>
                  <a:pt x="953954" y="179524"/>
                  <a:pt x="955003" y="177800"/>
                  <a:pt x="956052" y="175777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 w="19050" cap="flat">
            <a:solidFill>
              <a:schemeClr val="tx1">
                <a:lumMod val="95000"/>
                <a:lumOff val="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CA"/>
          </a:p>
        </p:txBody>
      </p:sp>
      <p:sp>
        <p:nvSpPr>
          <p:cNvPr id="7" name="Graphic 5">
            <a:extLst>
              <a:ext uri="{FF2B5EF4-FFF2-40B4-BE49-F238E27FC236}">
                <a16:creationId xmlns:a16="http://schemas.microsoft.com/office/drawing/2014/main" id="{952E8F36-2E0E-3830-FEE1-442FB7F198D7}"/>
              </a:ext>
            </a:extLst>
          </p:cNvPr>
          <p:cNvSpPr/>
          <p:nvPr/>
        </p:nvSpPr>
        <p:spPr>
          <a:xfrm flipH="1">
            <a:off x="6655683" y="5468156"/>
            <a:ext cx="1592799" cy="1079439"/>
          </a:xfrm>
          <a:custGeom>
            <a:avLst/>
            <a:gdLst>
              <a:gd name="connsiteX0" fmla="*/ 925615 w 1080492"/>
              <a:gd name="connsiteY0" fmla="*/ 731835 h 732249"/>
              <a:gd name="connsiteX1" fmla="*/ 907514 w 1080492"/>
              <a:gd name="connsiteY1" fmla="*/ 716478 h 732249"/>
              <a:gd name="connsiteX2" fmla="*/ 933379 w 1080492"/>
              <a:gd name="connsiteY2" fmla="*/ 701639 h 732249"/>
              <a:gd name="connsiteX3" fmla="*/ 950511 w 1080492"/>
              <a:gd name="connsiteY3" fmla="*/ 695240 h 732249"/>
              <a:gd name="connsiteX4" fmla="*/ 947147 w 1080492"/>
              <a:gd name="connsiteY4" fmla="*/ 667234 h 732249"/>
              <a:gd name="connsiteX5" fmla="*/ 909159 w 1080492"/>
              <a:gd name="connsiteY5" fmla="*/ 607142 h 732249"/>
              <a:gd name="connsiteX6" fmla="*/ 852684 w 1080492"/>
              <a:gd name="connsiteY6" fmla="*/ 517246 h 732249"/>
              <a:gd name="connsiteX7" fmla="*/ 848338 w 1080492"/>
              <a:gd name="connsiteY7" fmla="*/ 510509 h 732249"/>
              <a:gd name="connsiteX8" fmla="*/ 827981 w 1080492"/>
              <a:gd name="connsiteY8" fmla="*/ 510684 h 732249"/>
              <a:gd name="connsiteX9" fmla="*/ 815998 w 1080492"/>
              <a:gd name="connsiteY9" fmla="*/ 512580 h 732249"/>
              <a:gd name="connsiteX10" fmla="*/ 760559 w 1080492"/>
              <a:gd name="connsiteY10" fmla="*/ 550595 h 732249"/>
              <a:gd name="connsiteX11" fmla="*/ 695012 w 1080492"/>
              <a:gd name="connsiteY11" fmla="*/ 641571 h 732249"/>
              <a:gd name="connsiteX12" fmla="*/ 678803 w 1080492"/>
              <a:gd name="connsiteY12" fmla="*/ 673301 h 732249"/>
              <a:gd name="connsiteX13" fmla="*/ 655782 w 1080492"/>
              <a:gd name="connsiteY13" fmla="*/ 704458 h 732249"/>
              <a:gd name="connsiteX14" fmla="*/ 582024 w 1080492"/>
              <a:gd name="connsiteY14" fmla="*/ 700606 h 732249"/>
              <a:gd name="connsiteX15" fmla="*/ 532040 w 1080492"/>
              <a:gd name="connsiteY15" fmla="*/ 690501 h 732249"/>
              <a:gd name="connsiteX16" fmla="*/ 518277 w 1080492"/>
              <a:gd name="connsiteY16" fmla="*/ 677135 h 732249"/>
              <a:gd name="connsiteX17" fmla="*/ 538359 w 1080492"/>
              <a:gd name="connsiteY17" fmla="*/ 659078 h 732249"/>
              <a:gd name="connsiteX18" fmla="*/ 562879 w 1080492"/>
              <a:gd name="connsiteY18" fmla="*/ 614182 h 732249"/>
              <a:gd name="connsiteX19" fmla="*/ 594737 w 1080492"/>
              <a:gd name="connsiteY19" fmla="*/ 486361 h 732249"/>
              <a:gd name="connsiteX20" fmla="*/ 600705 w 1080492"/>
              <a:gd name="connsiteY20" fmla="*/ 472983 h 732249"/>
              <a:gd name="connsiteX21" fmla="*/ 560299 w 1080492"/>
              <a:gd name="connsiteY21" fmla="*/ 455187 h 732249"/>
              <a:gd name="connsiteX22" fmla="*/ 543605 w 1080492"/>
              <a:gd name="connsiteY22" fmla="*/ 453961 h 732249"/>
              <a:gd name="connsiteX23" fmla="*/ 541595 w 1080492"/>
              <a:gd name="connsiteY23" fmla="*/ 495761 h 732249"/>
              <a:gd name="connsiteX24" fmla="*/ 538379 w 1080492"/>
              <a:gd name="connsiteY24" fmla="*/ 546725 h 732249"/>
              <a:gd name="connsiteX25" fmla="*/ 477117 w 1080492"/>
              <a:gd name="connsiteY25" fmla="*/ 697920 h 732249"/>
              <a:gd name="connsiteX26" fmla="*/ 467840 w 1080492"/>
              <a:gd name="connsiteY26" fmla="*/ 709052 h 732249"/>
              <a:gd name="connsiteX27" fmla="*/ 457816 w 1080492"/>
              <a:gd name="connsiteY27" fmla="*/ 711280 h 732249"/>
              <a:gd name="connsiteX28" fmla="*/ 368523 w 1080492"/>
              <a:gd name="connsiteY28" fmla="*/ 715904 h 732249"/>
              <a:gd name="connsiteX29" fmla="*/ 317218 w 1080492"/>
              <a:gd name="connsiteY29" fmla="*/ 709565 h 732249"/>
              <a:gd name="connsiteX30" fmla="*/ 330890 w 1080492"/>
              <a:gd name="connsiteY30" fmla="*/ 688038 h 732249"/>
              <a:gd name="connsiteX31" fmla="*/ 352873 w 1080492"/>
              <a:gd name="connsiteY31" fmla="*/ 684307 h 732249"/>
              <a:gd name="connsiteX32" fmla="*/ 378074 w 1080492"/>
              <a:gd name="connsiteY32" fmla="*/ 680365 h 732249"/>
              <a:gd name="connsiteX33" fmla="*/ 406539 w 1080492"/>
              <a:gd name="connsiteY33" fmla="*/ 651979 h 732249"/>
              <a:gd name="connsiteX34" fmla="*/ 408901 w 1080492"/>
              <a:gd name="connsiteY34" fmla="*/ 629159 h 732249"/>
              <a:gd name="connsiteX35" fmla="*/ 403233 w 1080492"/>
              <a:gd name="connsiteY35" fmla="*/ 589007 h 732249"/>
              <a:gd name="connsiteX36" fmla="*/ 382750 w 1080492"/>
              <a:gd name="connsiteY36" fmla="*/ 523851 h 732249"/>
              <a:gd name="connsiteX37" fmla="*/ 362279 w 1080492"/>
              <a:gd name="connsiteY37" fmla="*/ 490442 h 732249"/>
              <a:gd name="connsiteX38" fmla="*/ 354068 w 1080492"/>
              <a:gd name="connsiteY38" fmla="*/ 476406 h 732249"/>
              <a:gd name="connsiteX39" fmla="*/ 340365 w 1080492"/>
              <a:gd name="connsiteY39" fmla="*/ 459708 h 732249"/>
              <a:gd name="connsiteX40" fmla="*/ 332533 w 1080492"/>
              <a:gd name="connsiteY40" fmla="*/ 471209 h 732249"/>
              <a:gd name="connsiteX41" fmla="*/ 312977 w 1080492"/>
              <a:gd name="connsiteY41" fmla="*/ 499775 h 732249"/>
              <a:gd name="connsiteX42" fmla="*/ 290054 w 1080492"/>
              <a:gd name="connsiteY42" fmla="*/ 530787 h 732249"/>
              <a:gd name="connsiteX43" fmla="*/ 257100 w 1080492"/>
              <a:gd name="connsiteY43" fmla="*/ 566472 h 732249"/>
              <a:gd name="connsiteX44" fmla="*/ 239703 w 1080492"/>
              <a:gd name="connsiteY44" fmla="*/ 578944 h 732249"/>
              <a:gd name="connsiteX45" fmla="*/ 176336 w 1080492"/>
              <a:gd name="connsiteY45" fmla="*/ 612232 h 732249"/>
              <a:gd name="connsiteX46" fmla="*/ 153755 w 1080492"/>
              <a:gd name="connsiteY46" fmla="*/ 622253 h 732249"/>
              <a:gd name="connsiteX47" fmla="*/ 127690 w 1080492"/>
              <a:gd name="connsiteY47" fmla="*/ 645248 h 732249"/>
              <a:gd name="connsiteX48" fmla="*/ 69542 w 1080492"/>
              <a:gd name="connsiteY48" fmla="*/ 686094 h 732249"/>
              <a:gd name="connsiteX49" fmla="*/ 43033 w 1080492"/>
              <a:gd name="connsiteY49" fmla="*/ 690664 h 732249"/>
              <a:gd name="connsiteX50" fmla="*/ 15721 w 1080492"/>
              <a:gd name="connsiteY50" fmla="*/ 680962 h 732249"/>
              <a:gd name="connsiteX51" fmla="*/ 12345 w 1080492"/>
              <a:gd name="connsiteY51" fmla="*/ 669202 h 732249"/>
              <a:gd name="connsiteX52" fmla="*/ 24392 w 1080492"/>
              <a:gd name="connsiteY52" fmla="*/ 652184 h 732249"/>
              <a:gd name="connsiteX53" fmla="*/ 73963 w 1080492"/>
              <a:gd name="connsiteY53" fmla="*/ 579119 h 732249"/>
              <a:gd name="connsiteX54" fmla="*/ 111818 w 1080492"/>
              <a:gd name="connsiteY54" fmla="*/ 510883 h 732249"/>
              <a:gd name="connsiteX55" fmla="*/ 147029 w 1080492"/>
              <a:gd name="connsiteY55" fmla="*/ 473219 h 732249"/>
              <a:gd name="connsiteX56" fmla="*/ 188513 w 1080492"/>
              <a:gd name="connsiteY56" fmla="*/ 425346 h 732249"/>
              <a:gd name="connsiteX57" fmla="*/ 172349 w 1080492"/>
              <a:gd name="connsiteY57" fmla="*/ 436412 h 732249"/>
              <a:gd name="connsiteX58" fmla="*/ 120205 w 1080492"/>
              <a:gd name="connsiteY58" fmla="*/ 471136 h 732249"/>
              <a:gd name="connsiteX59" fmla="*/ 105751 w 1080492"/>
              <a:gd name="connsiteY59" fmla="*/ 467273 h 732249"/>
              <a:gd name="connsiteX60" fmla="*/ 92787 w 1080492"/>
              <a:gd name="connsiteY60" fmla="*/ 463403 h 732249"/>
              <a:gd name="connsiteX61" fmla="*/ 83088 w 1080492"/>
              <a:gd name="connsiteY61" fmla="*/ 467230 h 732249"/>
              <a:gd name="connsiteX62" fmla="*/ 54014 w 1080492"/>
              <a:gd name="connsiteY62" fmla="*/ 461308 h 732249"/>
              <a:gd name="connsiteX63" fmla="*/ 47944 w 1080492"/>
              <a:gd name="connsiteY63" fmla="*/ 455621 h 732249"/>
              <a:gd name="connsiteX64" fmla="*/ 43759 w 1080492"/>
              <a:gd name="connsiteY64" fmla="*/ 457710 h 732249"/>
              <a:gd name="connsiteX65" fmla="*/ 13290 w 1080492"/>
              <a:gd name="connsiteY65" fmla="*/ 447236 h 732249"/>
              <a:gd name="connsiteX66" fmla="*/ 149 w 1080492"/>
              <a:gd name="connsiteY66" fmla="*/ 432270 h 732249"/>
              <a:gd name="connsiteX67" fmla="*/ 2780 w 1080492"/>
              <a:gd name="connsiteY67" fmla="*/ 420649 h 732249"/>
              <a:gd name="connsiteX68" fmla="*/ 17162 w 1080492"/>
              <a:gd name="connsiteY68" fmla="*/ 380830 h 732249"/>
              <a:gd name="connsiteX69" fmla="*/ 24751 w 1080492"/>
              <a:gd name="connsiteY69" fmla="*/ 352492 h 732249"/>
              <a:gd name="connsiteX70" fmla="*/ 15155 w 1080492"/>
              <a:gd name="connsiteY70" fmla="*/ 316391 h 732249"/>
              <a:gd name="connsiteX71" fmla="*/ 9052 w 1080492"/>
              <a:gd name="connsiteY71" fmla="*/ 291066 h 732249"/>
              <a:gd name="connsiteX72" fmla="*/ 13690 w 1080492"/>
              <a:gd name="connsiteY72" fmla="*/ 264365 h 732249"/>
              <a:gd name="connsiteX73" fmla="*/ 32761 w 1080492"/>
              <a:gd name="connsiteY73" fmla="*/ 223145 h 732249"/>
              <a:gd name="connsiteX74" fmla="*/ 35105 w 1080492"/>
              <a:gd name="connsiteY74" fmla="*/ 183880 h 732249"/>
              <a:gd name="connsiteX75" fmla="*/ 32245 w 1080492"/>
              <a:gd name="connsiteY75" fmla="*/ 142316 h 732249"/>
              <a:gd name="connsiteX76" fmla="*/ 54861 w 1080492"/>
              <a:gd name="connsiteY76" fmla="*/ 131890 h 732249"/>
              <a:gd name="connsiteX77" fmla="*/ 66571 w 1080492"/>
              <a:gd name="connsiteY77" fmla="*/ 138766 h 732249"/>
              <a:gd name="connsiteX78" fmla="*/ 105763 w 1080492"/>
              <a:gd name="connsiteY78" fmla="*/ 142093 h 732249"/>
              <a:gd name="connsiteX79" fmla="*/ 167274 w 1080492"/>
              <a:gd name="connsiteY79" fmla="*/ 111709 h 732249"/>
              <a:gd name="connsiteX80" fmla="*/ 221489 w 1080492"/>
              <a:gd name="connsiteY80" fmla="*/ 83866 h 732249"/>
              <a:gd name="connsiteX81" fmla="*/ 247999 w 1080492"/>
              <a:gd name="connsiteY81" fmla="*/ 58710 h 732249"/>
              <a:gd name="connsiteX82" fmla="*/ 303255 w 1080492"/>
              <a:gd name="connsiteY82" fmla="*/ 14713 h 732249"/>
              <a:gd name="connsiteX83" fmla="*/ 360537 w 1080492"/>
              <a:gd name="connsiteY83" fmla="*/ 61 h 732249"/>
              <a:gd name="connsiteX84" fmla="*/ 392784 w 1080492"/>
              <a:gd name="connsiteY84" fmla="*/ 1565 h 732249"/>
              <a:gd name="connsiteX85" fmla="*/ 440034 w 1080492"/>
              <a:gd name="connsiteY85" fmla="*/ 28091 h 732249"/>
              <a:gd name="connsiteX86" fmla="*/ 473656 w 1080492"/>
              <a:gd name="connsiteY86" fmla="*/ 39060 h 732249"/>
              <a:gd name="connsiteX87" fmla="*/ 495239 w 1080492"/>
              <a:gd name="connsiteY87" fmla="*/ 37412 h 732249"/>
              <a:gd name="connsiteX88" fmla="*/ 520601 w 1080492"/>
              <a:gd name="connsiteY88" fmla="*/ 37762 h 732249"/>
              <a:gd name="connsiteX89" fmla="*/ 590208 w 1080492"/>
              <a:gd name="connsiteY89" fmla="*/ 37382 h 732249"/>
              <a:gd name="connsiteX90" fmla="*/ 686380 w 1080492"/>
              <a:gd name="connsiteY90" fmla="*/ 35275 h 732249"/>
              <a:gd name="connsiteX91" fmla="*/ 758799 w 1080492"/>
              <a:gd name="connsiteY91" fmla="*/ 38463 h 732249"/>
              <a:gd name="connsiteX92" fmla="*/ 834534 w 1080492"/>
              <a:gd name="connsiteY92" fmla="*/ 79441 h 732249"/>
              <a:gd name="connsiteX93" fmla="*/ 852641 w 1080492"/>
              <a:gd name="connsiteY93" fmla="*/ 91449 h 732249"/>
              <a:gd name="connsiteX94" fmla="*/ 913843 w 1080492"/>
              <a:gd name="connsiteY94" fmla="*/ 130055 h 732249"/>
              <a:gd name="connsiteX95" fmla="*/ 937123 w 1080492"/>
              <a:gd name="connsiteY95" fmla="*/ 161139 h 732249"/>
              <a:gd name="connsiteX96" fmla="*/ 983176 w 1080492"/>
              <a:gd name="connsiteY96" fmla="*/ 234681 h 732249"/>
              <a:gd name="connsiteX97" fmla="*/ 1050574 w 1080492"/>
              <a:gd name="connsiteY97" fmla="*/ 367772 h 732249"/>
              <a:gd name="connsiteX98" fmla="*/ 1071714 w 1080492"/>
              <a:gd name="connsiteY98" fmla="*/ 482824 h 732249"/>
              <a:gd name="connsiteX99" fmla="*/ 1075716 w 1080492"/>
              <a:gd name="connsiteY99" fmla="*/ 546272 h 732249"/>
              <a:gd name="connsiteX100" fmla="*/ 1079412 w 1080492"/>
              <a:gd name="connsiteY100" fmla="*/ 617502 h 732249"/>
              <a:gd name="connsiteX101" fmla="*/ 1080491 w 1080492"/>
              <a:gd name="connsiteY101" fmla="*/ 650530 h 732249"/>
              <a:gd name="connsiteX102" fmla="*/ 1076675 w 1080492"/>
              <a:gd name="connsiteY102" fmla="*/ 667796 h 732249"/>
              <a:gd name="connsiteX103" fmla="*/ 1062359 w 1080492"/>
              <a:gd name="connsiteY103" fmla="*/ 703667 h 732249"/>
              <a:gd name="connsiteX104" fmla="*/ 977992 w 1080492"/>
              <a:gd name="connsiteY104" fmla="*/ 727561 h 732249"/>
              <a:gd name="connsiteX105" fmla="*/ 931438 w 1080492"/>
              <a:gd name="connsiteY105" fmla="*/ 731944 h 732249"/>
              <a:gd name="connsiteX106" fmla="*/ 925615 w 1080492"/>
              <a:gd name="connsiteY106" fmla="*/ 731835 h 732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</a:cxnLst>
            <a:rect l="l" t="t" r="r" b="b"/>
            <a:pathLst>
              <a:path w="1080492" h="732249">
                <a:moveTo>
                  <a:pt x="925615" y="731835"/>
                </a:moveTo>
                <a:cubicBezTo>
                  <a:pt x="914331" y="730055"/>
                  <a:pt x="907514" y="724271"/>
                  <a:pt x="907514" y="716478"/>
                </a:cubicBezTo>
                <a:cubicBezTo>
                  <a:pt x="907514" y="708201"/>
                  <a:pt x="912354" y="705424"/>
                  <a:pt x="933379" y="701639"/>
                </a:cubicBezTo>
                <a:cubicBezTo>
                  <a:pt x="945363" y="699484"/>
                  <a:pt x="947370" y="698735"/>
                  <a:pt x="950511" y="695240"/>
                </a:cubicBezTo>
                <a:cubicBezTo>
                  <a:pt x="955960" y="689172"/>
                  <a:pt x="955333" y="683926"/>
                  <a:pt x="947147" y="667234"/>
                </a:cubicBezTo>
                <a:cubicBezTo>
                  <a:pt x="942783" y="658318"/>
                  <a:pt x="928780" y="636174"/>
                  <a:pt x="909159" y="607142"/>
                </a:cubicBezTo>
                <a:cubicBezTo>
                  <a:pt x="878839" y="562288"/>
                  <a:pt x="856915" y="527388"/>
                  <a:pt x="852684" y="517246"/>
                </a:cubicBezTo>
                <a:cubicBezTo>
                  <a:pt x="851532" y="514481"/>
                  <a:pt x="849573" y="511445"/>
                  <a:pt x="848338" y="510509"/>
                </a:cubicBezTo>
                <a:cubicBezTo>
                  <a:pt x="845402" y="508275"/>
                  <a:pt x="837656" y="508342"/>
                  <a:pt x="827981" y="510684"/>
                </a:cubicBezTo>
                <a:cubicBezTo>
                  <a:pt x="823714" y="511716"/>
                  <a:pt x="818325" y="512568"/>
                  <a:pt x="815998" y="512580"/>
                </a:cubicBezTo>
                <a:cubicBezTo>
                  <a:pt x="807963" y="512622"/>
                  <a:pt x="780958" y="531131"/>
                  <a:pt x="760559" y="550595"/>
                </a:cubicBezTo>
                <a:cubicBezTo>
                  <a:pt x="741734" y="568560"/>
                  <a:pt x="724741" y="592147"/>
                  <a:pt x="695012" y="641571"/>
                </a:cubicBezTo>
                <a:cubicBezTo>
                  <a:pt x="686952" y="654973"/>
                  <a:pt x="681172" y="666286"/>
                  <a:pt x="678803" y="673301"/>
                </a:cubicBezTo>
                <a:cubicBezTo>
                  <a:pt x="672136" y="693054"/>
                  <a:pt x="666518" y="700661"/>
                  <a:pt x="655782" y="704458"/>
                </a:cubicBezTo>
                <a:cubicBezTo>
                  <a:pt x="646017" y="707917"/>
                  <a:pt x="619512" y="706535"/>
                  <a:pt x="582024" y="700606"/>
                </a:cubicBezTo>
                <a:cubicBezTo>
                  <a:pt x="543368" y="694491"/>
                  <a:pt x="537697" y="693344"/>
                  <a:pt x="532040" y="690501"/>
                </a:cubicBezTo>
                <a:cubicBezTo>
                  <a:pt x="526638" y="687778"/>
                  <a:pt x="518269" y="679652"/>
                  <a:pt x="518277" y="677135"/>
                </a:cubicBezTo>
                <a:cubicBezTo>
                  <a:pt x="518290" y="673108"/>
                  <a:pt x="524599" y="667433"/>
                  <a:pt x="538359" y="659078"/>
                </a:cubicBezTo>
                <a:cubicBezTo>
                  <a:pt x="558781" y="646672"/>
                  <a:pt x="558934" y="646395"/>
                  <a:pt x="562879" y="614182"/>
                </a:cubicBezTo>
                <a:cubicBezTo>
                  <a:pt x="570512" y="551856"/>
                  <a:pt x="579018" y="517729"/>
                  <a:pt x="594737" y="486361"/>
                </a:cubicBezTo>
                <a:cubicBezTo>
                  <a:pt x="598288" y="479274"/>
                  <a:pt x="600976" y="473255"/>
                  <a:pt x="600705" y="472983"/>
                </a:cubicBezTo>
                <a:cubicBezTo>
                  <a:pt x="598873" y="471154"/>
                  <a:pt x="568734" y="457873"/>
                  <a:pt x="560299" y="455187"/>
                </a:cubicBezTo>
                <a:cubicBezTo>
                  <a:pt x="543512" y="449838"/>
                  <a:pt x="544554" y="449910"/>
                  <a:pt x="543605" y="453961"/>
                </a:cubicBezTo>
                <a:cubicBezTo>
                  <a:pt x="543140" y="455935"/>
                  <a:pt x="542235" y="474752"/>
                  <a:pt x="541595" y="495761"/>
                </a:cubicBezTo>
                <a:cubicBezTo>
                  <a:pt x="540898" y="518574"/>
                  <a:pt x="539603" y="539106"/>
                  <a:pt x="538379" y="546725"/>
                </a:cubicBezTo>
                <a:cubicBezTo>
                  <a:pt x="527917" y="611821"/>
                  <a:pt x="508094" y="660750"/>
                  <a:pt x="477117" y="697920"/>
                </a:cubicBezTo>
                <a:lnTo>
                  <a:pt x="467840" y="709052"/>
                </a:lnTo>
                <a:lnTo>
                  <a:pt x="457816" y="711280"/>
                </a:lnTo>
                <a:cubicBezTo>
                  <a:pt x="443179" y="714522"/>
                  <a:pt x="417159" y="715868"/>
                  <a:pt x="368523" y="715904"/>
                </a:cubicBezTo>
                <a:cubicBezTo>
                  <a:pt x="322684" y="715934"/>
                  <a:pt x="319096" y="715488"/>
                  <a:pt x="317218" y="709565"/>
                </a:cubicBezTo>
                <a:cubicBezTo>
                  <a:pt x="315514" y="704186"/>
                  <a:pt x="323222" y="692052"/>
                  <a:pt x="330890" y="688038"/>
                </a:cubicBezTo>
                <a:cubicBezTo>
                  <a:pt x="332738" y="687072"/>
                  <a:pt x="342631" y="685393"/>
                  <a:pt x="352873" y="684307"/>
                </a:cubicBezTo>
                <a:cubicBezTo>
                  <a:pt x="363116" y="683220"/>
                  <a:pt x="374456" y="681451"/>
                  <a:pt x="378074" y="680365"/>
                </a:cubicBezTo>
                <a:cubicBezTo>
                  <a:pt x="390637" y="676604"/>
                  <a:pt x="401384" y="665888"/>
                  <a:pt x="406539" y="651979"/>
                </a:cubicBezTo>
                <a:cubicBezTo>
                  <a:pt x="408498" y="646696"/>
                  <a:pt x="408978" y="642054"/>
                  <a:pt x="408901" y="629159"/>
                </a:cubicBezTo>
                <a:cubicBezTo>
                  <a:pt x="408815" y="614852"/>
                  <a:pt x="408155" y="610179"/>
                  <a:pt x="403233" y="589007"/>
                </a:cubicBezTo>
                <a:cubicBezTo>
                  <a:pt x="396684" y="560839"/>
                  <a:pt x="389779" y="538877"/>
                  <a:pt x="382750" y="523851"/>
                </a:cubicBezTo>
                <a:cubicBezTo>
                  <a:pt x="377399" y="512417"/>
                  <a:pt x="365654" y="493250"/>
                  <a:pt x="362279" y="490442"/>
                </a:cubicBezTo>
                <a:cubicBezTo>
                  <a:pt x="361176" y="489525"/>
                  <a:pt x="357481" y="483210"/>
                  <a:pt x="354068" y="476406"/>
                </a:cubicBezTo>
                <a:cubicBezTo>
                  <a:pt x="347480" y="463264"/>
                  <a:pt x="343977" y="459002"/>
                  <a:pt x="340365" y="459708"/>
                </a:cubicBezTo>
                <a:cubicBezTo>
                  <a:pt x="339068" y="459962"/>
                  <a:pt x="335794" y="464773"/>
                  <a:pt x="332533" y="471209"/>
                </a:cubicBezTo>
                <a:cubicBezTo>
                  <a:pt x="329203" y="477777"/>
                  <a:pt x="321266" y="489374"/>
                  <a:pt x="312977" y="499775"/>
                </a:cubicBezTo>
                <a:cubicBezTo>
                  <a:pt x="305303" y="509410"/>
                  <a:pt x="294988" y="523362"/>
                  <a:pt x="290054" y="530787"/>
                </a:cubicBezTo>
                <a:cubicBezTo>
                  <a:pt x="280446" y="545240"/>
                  <a:pt x="266475" y="560368"/>
                  <a:pt x="257100" y="566472"/>
                </a:cubicBezTo>
                <a:cubicBezTo>
                  <a:pt x="253926" y="568542"/>
                  <a:pt x="246097" y="574151"/>
                  <a:pt x="239703" y="578944"/>
                </a:cubicBezTo>
                <a:cubicBezTo>
                  <a:pt x="225987" y="589225"/>
                  <a:pt x="199637" y="603068"/>
                  <a:pt x="176336" y="612232"/>
                </a:cubicBezTo>
                <a:cubicBezTo>
                  <a:pt x="167168" y="615836"/>
                  <a:pt x="157006" y="620345"/>
                  <a:pt x="153755" y="622253"/>
                </a:cubicBezTo>
                <a:cubicBezTo>
                  <a:pt x="150504" y="624161"/>
                  <a:pt x="138774" y="634508"/>
                  <a:pt x="127690" y="645248"/>
                </a:cubicBezTo>
                <a:cubicBezTo>
                  <a:pt x="105564" y="666685"/>
                  <a:pt x="90168" y="677497"/>
                  <a:pt x="69542" y="686094"/>
                </a:cubicBezTo>
                <a:cubicBezTo>
                  <a:pt x="59026" y="690476"/>
                  <a:pt x="57879" y="690676"/>
                  <a:pt x="43033" y="690664"/>
                </a:cubicBezTo>
                <a:cubicBezTo>
                  <a:pt x="25118" y="690651"/>
                  <a:pt x="21203" y="689257"/>
                  <a:pt x="15721" y="680962"/>
                </a:cubicBezTo>
                <a:cubicBezTo>
                  <a:pt x="13183" y="677117"/>
                  <a:pt x="12345" y="674201"/>
                  <a:pt x="12345" y="669202"/>
                </a:cubicBezTo>
                <a:cubicBezTo>
                  <a:pt x="12345" y="660775"/>
                  <a:pt x="15122" y="656851"/>
                  <a:pt x="24392" y="652184"/>
                </a:cubicBezTo>
                <a:cubicBezTo>
                  <a:pt x="39418" y="644614"/>
                  <a:pt x="50746" y="627922"/>
                  <a:pt x="73963" y="579119"/>
                </a:cubicBezTo>
                <a:cubicBezTo>
                  <a:pt x="92715" y="539698"/>
                  <a:pt x="101838" y="523253"/>
                  <a:pt x="111818" y="510883"/>
                </a:cubicBezTo>
                <a:cubicBezTo>
                  <a:pt x="115836" y="505903"/>
                  <a:pt x="131681" y="488957"/>
                  <a:pt x="147029" y="473219"/>
                </a:cubicBezTo>
                <a:cubicBezTo>
                  <a:pt x="170793" y="448854"/>
                  <a:pt x="188513" y="428401"/>
                  <a:pt x="188513" y="425346"/>
                </a:cubicBezTo>
                <a:cubicBezTo>
                  <a:pt x="188513" y="422720"/>
                  <a:pt x="183810" y="425938"/>
                  <a:pt x="172349" y="436412"/>
                </a:cubicBezTo>
                <a:cubicBezTo>
                  <a:pt x="149696" y="457106"/>
                  <a:pt x="128566" y="471178"/>
                  <a:pt x="120205" y="471136"/>
                </a:cubicBezTo>
                <a:cubicBezTo>
                  <a:pt x="118301" y="471130"/>
                  <a:pt x="111797" y="469385"/>
                  <a:pt x="105751" y="467273"/>
                </a:cubicBezTo>
                <a:cubicBezTo>
                  <a:pt x="99705" y="465154"/>
                  <a:pt x="93872" y="463409"/>
                  <a:pt x="92787" y="463403"/>
                </a:cubicBezTo>
                <a:cubicBezTo>
                  <a:pt x="91702" y="463397"/>
                  <a:pt x="87337" y="465117"/>
                  <a:pt x="83088" y="467230"/>
                </a:cubicBezTo>
                <a:cubicBezTo>
                  <a:pt x="70914" y="473285"/>
                  <a:pt x="65660" y="472217"/>
                  <a:pt x="54014" y="461308"/>
                </a:cubicBezTo>
                <a:lnTo>
                  <a:pt x="47944" y="455621"/>
                </a:lnTo>
                <a:lnTo>
                  <a:pt x="43759" y="457710"/>
                </a:lnTo>
                <a:cubicBezTo>
                  <a:pt x="36541" y="461320"/>
                  <a:pt x="30984" y="459406"/>
                  <a:pt x="13290" y="447236"/>
                </a:cubicBezTo>
                <a:cubicBezTo>
                  <a:pt x="1235" y="438941"/>
                  <a:pt x="792" y="438440"/>
                  <a:pt x="149" y="432270"/>
                </a:cubicBezTo>
                <a:cubicBezTo>
                  <a:pt x="-323" y="427743"/>
                  <a:pt x="251" y="425201"/>
                  <a:pt x="2780" y="420649"/>
                </a:cubicBezTo>
                <a:cubicBezTo>
                  <a:pt x="9945" y="407742"/>
                  <a:pt x="11690" y="402907"/>
                  <a:pt x="17162" y="380830"/>
                </a:cubicBezTo>
                <a:cubicBezTo>
                  <a:pt x="20298" y="368182"/>
                  <a:pt x="23713" y="355432"/>
                  <a:pt x="24751" y="352492"/>
                </a:cubicBezTo>
                <a:cubicBezTo>
                  <a:pt x="26860" y="346522"/>
                  <a:pt x="26916" y="346733"/>
                  <a:pt x="15155" y="316391"/>
                </a:cubicBezTo>
                <a:cubicBezTo>
                  <a:pt x="10621" y="304698"/>
                  <a:pt x="9529" y="300164"/>
                  <a:pt x="9052" y="291066"/>
                </a:cubicBezTo>
                <a:cubicBezTo>
                  <a:pt x="8513" y="280779"/>
                  <a:pt x="8842" y="278884"/>
                  <a:pt x="13690" y="264365"/>
                </a:cubicBezTo>
                <a:cubicBezTo>
                  <a:pt x="19191" y="247890"/>
                  <a:pt x="25659" y="233909"/>
                  <a:pt x="32761" y="223145"/>
                </a:cubicBezTo>
                <a:cubicBezTo>
                  <a:pt x="41457" y="209966"/>
                  <a:pt x="41831" y="203700"/>
                  <a:pt x="35105" y="183880"/>
                </a:cubicBezTo>
                <a:cubicBezTo>
                  <a:pt x="28769" y="165208"/>
                  <a:pt x="27654" y="149011"/>
                  <a:pt x="32245" y="142316"/>
                </a:cubicBezTo>
                <a:cubicBezTo>
                  <a:pt x="37981" y="133961"/>
                  <a:pt x="46377" y="130085"/>
                  <a:pt x="54861" y="131890"/>
                </a:cubicBezTo>
                <a:cubicBezTo>
                  <a:pt x="57099" y="132361"/>
                  <a:pt x="62369" y="135458"/>
                  <a:pt x="66571" y="138766"/>
                </a:cubicBezTo>
                <a:cubicBezTo>
                  <a:pt x="81270" y="150327"/>
                  <a:pt x="91671" y="151214"/>
                  <a:pt x="105763" y="142093"/>
                </a:cubicBezTo>
                <a:cubicBezTo>
                  <a:pt x="116779" y="134957"/>
                  <a:pt x="134019" y="126445"/>
                  <a:pt x="167274" y="111709"/>
                </a:cubicBezTo>
                <a:cubicBezTo>
                  <a:pt x="194602" y="99599"/>
                  <a:pt x="210571" y="91394"/>
                  <a:pt x="221489" y="83866"/>
                </a:cubicBezTo>
                <a:cubicBezTo>
                  <a:pt x="224334" y="81904"/>
                  <a:pt x="236264" y="70585"/>
                  <a:pt x="247999" y="58710"/>
                </a:cubicBezTo>
                <a:cubicBezTo>
                  <a:pt x="273376" y="33041"/>
                  <a:pt x="282514" y="25761"/>
                  <a:pt x="303255" y="14713"/>
                </a:cubicBezTo>
                <a:cubicBezTo>
                  <a:pt x="326923" y="2102"/>
                  <a:pt x="332012" y="804"/>
                  <a:pt x="360537" y="61"/>
                </a:cubicBezTo>
                <a:cubicBezTo>
                  <a:pt x="380040" y="-446"/>
                  <a:pt x="386034" y="-168"/>
                  <a:pt x="392784" y="1565"/>
                </a:cubicBezTo>
                <a:cubicBezTo>
                  <a:pt x="406410" y="5060"/>
                  <a:pt x="424574" y="15256"/>
                  <a:pt x="440034" y="28091"/>
                </a:cubicBezTo>
                <a:cubicBezTo>
                  <a:pt x="449779" y="36181"/>
                  <a:pt x="458168" y="38915"/>
                  <a:pt x="473656" y="39060"/>
                </a:cubicBezTo>
                <a:cubicBezTo>
                  <a:pt x="480769" y="39127"/>
                  <a:pt x="490481" y="38384"/>
                  <a:pt x="495239" y="37412"/>
                </a:cubicBezTo>
                <a:cubicBezTo>
                  <a:pt x="502763" y="35873"/>
                  <a:pt x="506066" y="35921"/>
                  <a:pt x="520601" y="37762"/>
                </a:cubicBezTo>
                <a:cubicBezTo>
                  <a:pt x="541851" y="40461"/>
                  <a:pt x="547941" y="40430"/>
                  <a:pt x="590208" y="37382"/>
                </a:cubicBezTo>
                <a:cubicBezTo>
                  <a:pt x="618988" y="35305"/>
                  <a:pt x="635510" y="34943"/>
                  <a:pt x="686380" y="35275"/>
                </a:cubicBezTo>
                <a:cubicBezTo>
                  <a:pt x="744205" y="35655"/>
                  <a:pt x="748449" y="35842"/>
                  <a:pt x="758799" y="38463"/>
                </a:cubicBezTo>
                <a:cubicBezTo>
                  <a:pt x="792212" y="46920"/>
                  <a:pt x="814171" y="58801"/>
                  <a:pt x="834534" y="79441"/>
                </a:cubicBezTo>
                <a:cubicBezTo>
                  <a:pt x="842623" y="87639"/>
                  <a:pt x="844709" y="89022"/>
                  <a:pt x="852641" y="91449"/>
                </a:cubicBezTo>
                <a:cubicBezTo>
                  <a:pt x="871925" y="97359"/>
                  <a:pt x="893764" y="111135"/>
                  <a:pt x="913843" y="130055"/>
                </a:cubicBezTo>
                <a:cubicBezTo>
                  <a:pt x="923602" y="139249"/>
                  <a:pt x="926532" y="143161"/>
                  <a:pt x="937123" y="161139"/>
                </a:cubicBezTo>
                <a:cubicBezTo>
                  <a:pt x="966605" y="211179"/>
                  <a:pt x="971434" y="218889"/>
                  <a:pt x="983176" y="234681"/>
                </a:cubicBezTo>
                <a:cubicBezTo>
                  <a:pt x="1008855" y="269200"/>
                  <a:pt x="1024286" y="299675"/>
                  <a:pt x="1050574" y="367772"/>
                </a:cubicBezTo>
                <a:cubicBezTo>
                  <a:pt x="1060442" y="393332"/>
                  <a:pt x="1069496" y="442612"/>
                  <a:pt x="1071714" y="482824"/>
                </a:cubicBezTo>
                <a:cubicBezTo>
                  <a:pt x="1072485" y="496709"/>
                  <a:pt x="1074282" y="525257"/>
                  <a:pt x="1075716" y="546272"/>
                </a:cubicBezTo>
                <a:cubicBezTo>
                  <a:pt x="1077151" y="567287"/>
                  <a:pt x="1078815" y="599337"/>
                  <a:pt x="1079412" y="617502"/>
                </a:cubicBezTo>
                <a:lnTo>
                  <a:pt x="1080491" y="650530"/>
                </a:lnTo>
                <a:lnTo>
                  <a:pt x="1076675" y="667796"/>
                </a:lnTo>
                <a:cubicBezTo>
                  <a:pt x="1072220" y="687929"/>
                  <a:pt x="1070171" y="693066"/>
                  <a:pt x="1062359" y="703667"/>
                </a:cubicBezTo>
                <a:cubicBezTo>
                  <a:pt x="1050743" y="719442"/>
                  <a:pt x="1036517" y="723468"/>
                  <a:pt x="977992" y="727561"/>
                </a:cubicBezTo>
                <a:cubicBezTo>
                  <a:pt x="960535" y="728787"/>
                  <a:pt x="938286" y="730876"/>
                  <a:pt x="931438" y="731944"/>
                </a:cubicBezTo>
                <a:cubicBezTo>
                  <a:pt x="930016" y="732168"/>
                  <a:pt x="927394" y="732119"/>
                  <a:pt x="925615" y="731835"/>
                </a:cubicBezTo>
                <a:close/>
              </a:path>
            </a:pathLst>
          </a:custGeom>
          <a:solidFill>
            <a:schemeClr val="bg2">
              <a:lumMod val="10000"/>
            </a:schemeClr>
          </a:solidFill>
          <a:ln w="19050" cap="flat">
            <a:solidFill>
              <a:schemeClr val="tx1">
                <a:lumMod val="95000"/>
                <a:lumOff val="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CA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2C26C97D-4EE9-7E60-B9D8-A66E1D04DE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63204" y="5096617"/>
            <a:ext cx="1416969" cy="1450978"/>
          </a:xfrm>
          <a:prstGeom prst="rect">
            <a:avLst/>
          </a:prstGeom>
        </p:spPr>
      </p:pic>
      <p:sp>
        <p:nvSpPr>
          <p:cNvPr id="10" name="Graphic 2">
            <a:extLst>
              <a:ext uri="{FF2B5EF4-FFF2-40B4-BE49-F238E27FC236}">
                <a16:creationId xmlns:a16="http://schemas.microsoft.com/office/drawing/2014/main" id="{B5A11F81-038E-42AB-2266-9AA116419143}"/>
              </a:ext>
            </a:extLst>
          </p:cNvPr>
          <p:cNvSpPr/>
          <p:nvPr/>
        </p:nvSpPr>
        <p:spPr>
          <a:xfrm flipV="1">
            <a:off x="2848638" y="5796156"/>
            <a:ext cx="1381186" cy="751439"/>
          </a:xfrm>
          <a:custGeom>
            <a:avLst/>
            <a:gdLst>
              <a:gd name="connsiteX0" fmla="*/ 298140 w 1078872"/>
              <a:gd name="connsiteY0" fmla="*/ 583315 h 586964"/>
              <a:gd name="connsiteX1" fmla="*/ 266454 w 1078872"/>
              <a:gd name="connsiteY1" fmla="*/ 565580 h 586964"/>
              <a:gd name="connsiteX2" fmla="*/ 227899 w 1078872"/>
              <a:gd name="connsiteY2" fmla="*/ 543634 h 586964"/>
              <a:gd name="connsiteX3" fmla="*/ 204854 w 1078872"/>
              <a:gd name="connsiteY3" fmla="*/ 527895 h 586964"/>
              <a:gd name="connsiteX4" fmla="*/ 157657 w 1078872"/>
              <a:gd name="connsiteY4" fmla="*/ 400652 h 586964"/>
              <a:gd name="connsiteX5" fmla="*/ 98273 w 1078872"/>
              <a:gd name="connsiteY5" fmla="*/ 248138 h 586964"/>
              <a:gd name="connsiteX6" fmla="*/ 34678 w 1078872"/>
              <a:gd name="connsiteY6" fmla="*/ 194714 h 586964"/>
              <a:gd name="connsiteX7" fmla="*/ 1441 w 1078872"/>
              <a:gd name="connsiteY7" fmla="*/ 174985 h 586964"/>
              <a:gd name="connsiteX8" fmla="*/ 4543 w 1078872"/>
              <a:gd name="connsiteY8" fmla="*/ 144837 h 586964"/>
              <a:gd name="connsiteX9" fmla="*/ 37780 w 1078872"/>
              <a:gd name="connsiteY9" fmla="*/ 133753 h 586964"/>
              <a:gd name="connsiteX10" fmla="*/ 117550 w 1078872"/>
              <a:gd name="connsiteY10" fmla="*/ 177202 h 586964"/>
              <a:gd name="connsiteX11" fmla="*/ 188457 w 1078872"/>
              <a:gd name="connsiteY11" fmla="*/ 290035 h 586964"/>
              <a:gd name="connsiteX12" fmla="*/ 202417 w 1078872"/>
              <a:gd name="connsiteY12" fmla="*/ 325504 h 586964"/>
              <a:gd name="connsiteX13" fmla="*/ 206627 w 1078872"/>
              <a:gd name="connsiteY13" fmla="*/ 334149 h 586964"/>
              <a:gd name="connsiteX14" fmla="*/ 211723 w 1078872"/>
              <a:gd name="connsiteY14" fmla="*/ 317745 h 586964"/>
              <a:gd name="connsiteX15" fmla="*/ 222581 w 1078872"/>
              <a:gd name="connsiteY15" fmla="*/ 287819 h 586964"/>
              <a:gd name="connsiteX16" fmla="*/ 221694 w 1078872"/>
              <a:gd name="connsiteY16" fmla="*/ 253902 h 586964"/>
              <a:gd name="connsiteX17" fmla="*/ 197320 w 1078872"/>
              <a:gd name="connsiteY17" fmla="*/ 157029 h 586964"/>
              <a:gd name="connsiteX18" fmla="*/ 195104 w 1078872"/>
              <a:gd name="connsiteY18" fmla="*/ 128654 h 586964"/>
              <a:gd name="connsiteX19" fmla="*/ 188457 w 1078872"/>
              <a:gd name="connsiteY19" fmla="*/ 96733 h 586964"/>
              <a:gd name="connsiteX20" fmla="*/ 181809 w 1078872"/>
              <a:gd name="connsiteY20" fmla="*/ 72570 h 586964"/>
              <a:gd name="connsiteX21" fmla="*/ 201309 w 1078872"/>
              <a:gd name="connsiteY21" fmla="*/ 29786 h 586964"/>
              <a:gd name="connsiteX22" fmla="*/ 227677 w 1078872"/>
              <a:gd name="connsiteY22" fmla="*/ 31781 h 586964"/>
              <a:gd name="connsiteX23" fmla="*/ 242523 w 1078872"/>
              <a:gd name="connsiteY23" fmla="*/ 87201 h 586964"/>
              <a:gd name="connsiteX24" fmla="*/ 240750 w 1078872"/>
              <a:gd name="connsiteY24" fmla="*/ 122669 h 586964"/>
              <a:gd name="connsiteX25" fmla="*/ 242302 w 1078872"/>
              <a:gd name="connsiteY25" fmla="*/ 137078 h 586964"/>
              <a:gd name="connsiteX26" fmla="*/ 246290 w 1078872"/>
              <a:gd name="connsiteY26" fmla="*/ 121339 h 586964"/>
              <a:gd name="connsiteX27" fmla="*/ 296811 w 1078872"/>
              <a:gd name="connsiteY27" fmla="*/ 21362 h 586964"/>
              <a:gd name="connsiteX28" fmla="*/ 378354 w 1078872"/>
              <a:gd name="connsiteY28" fmla="*/ 12274 h 586964"/>
              <a:gd name="connsiteX29" fmla="*/ 380791 w 1078872"/>
              <a:gd name="connsiteY29" fmla="*/ 34663 h 586964"/>
              <a:gd name="connsiteX30" fmla="*/ 361292 w 1078872"/>
              <a:gd name="connsiteY30" fmla="*/ 44638 h 586964"/>
              <a:gd name="connsiteX31" fmla="*/ 338025 w 1078872"/>
              <a:gd name="connsiteY31" fmla="*/ 63038 h 586964"/>
              <a:gd name="connsiteX32" fmla="*/ 324066 w 1078872"/>
              <a:gd name="connsiteY32" fmla="*/ 84319 h 586964"/>
              <a:gd name="connsiteX33" fmla="*/ 310549 w 1078872"/>
              <a:gd name="connsiteY33" fmla="*/ 125329 h 586964"/>
              <a:gd name="connsiteX34" fmla="*/ 327833 w 1078872"/>
              <a:gd name="connsiteY34" fmla="*/ 202473 h 586964"/>
              <a:gd name="connsiteX35" fmla="*/ 372814 w 1078872"/>
              <a:gd name="connsiteY35" fmla="*/ 282277 h 586964"/>
              <a:gd name="connsiteX36" fmla="*/ 423113 w 1078872"/>
              <a:gd name="connsiteY36" fmla="*/ 266759 h 586964"/>
              <a:gd name="connsiteX37" fmla="*/ 469203 w 1078872"/>
              <a:gd name="connsiteY37" fmla="*/ 252129 h 586964"/>
              <a:gd name="connsiteX38" fmla="*/ 549637 w 1078872"/>
              <a:gd name="connsiteY38" fmla="*/ 243705 h 586964"/>
              <a:gd name="connsiteX39" fmla="*/ 611016 w 1078872"/>
              <a:gd name="connsiteY39" fmla="*/ 217325 h 586964"/>
              <a:gd name="connsiteX40" fmla="*/ 619214 w 1078872"/>
              <a:gd name="connsiteY40" fmla="*/ 161684 h 586964"/>
              <a:gd name="connsiteX41" fmla="*/ 624975 w 1078872"/>
              <a:gd name="connsiteY41" fmla="*/ 117792 h 586964"/>
              <a:gd name="connsiteX42" fmla="*/ 658656 w 1078872"/>
              <a:gd name="connsiteY42" fmla="*/ 21584 h 586964"/>
              <a:gd name="connsiteX43" fmla="*/ 734437 w 1078872"/>
              <a:gd name="connsiteY43" fmla="*/ 14712 h 586964"/>
              <a:gd name="connsiteX44" fmla="*/ 725352 w 1078872"/>
              <a:gd name="connsiteY44" fmla="*/ 45303 h 586964"/>
              <a:gd name="connsiteX45" fmla="*/ 706075 w 1078872"/>
              <a:gd name="connsiteY45" fmla="*/ 53506 h 586964"/>
              <a:gd name="connsiteX46" fmla="*/ 691229 w 1078872"/>
              <a:gd name="connsiteY46" fmla="*/ 63038 h 586964"/>
              <a:gd name="connsiteX47" fmla="*/ 693666 w 1078872"/>
              <a:gd name="connsiteY47" fmla="*/ 111585 h 586964"/>
              <a:gd name="connsiteX48" fmla="*/ 714938 w 1078872"/>
              <a:gd name="connsiteY48" fmla="*/ 195822 h 586964"/>
              <a:gd name="connsiteX49" fmla="*/ 734659 w 1078872"/>
              <a:gd name="connsiteY49" fmla="*/ 224197 h 586964"/>
              <a:gd name="connsiteX50" fmla="*/ 876029 w 1078872"/>
              <a:gd name="connsiteY50" fmla="*/ 85427 h 586964"/>
              <a:gd name="connsiteX51" fmla="*/ 900846 w 1078872"/>
              <a:gd name="connsiteY51" fmla="*/ 60599 h 586964"/>
              <a:gd name="connsiteX52" fmla="*/ 936300 w 1078872"/>
              <a:gd name="connsiteY52" fmla="*/ 30229 h 586964"/>
              <a:gd name="connsiteX53" fmla="*/ 966878 w 1078872"/>
              <a:gd name="connsiteY53" fmla="*/ 14712 h 586964"/>
              <a:gd name="connsiteX54" fmla="*/ 1065039 w 1078872"/>
              <a:gd name="connsiteY54" fmla="*/ 24909 h 586964"/>
              <a:gd name="connsiteX55" fmla="*/ 1044875 w 1078872"/>
              <a:gd name="connsiteY55" fmla="*/ 48407 h 586964"/>
              <a:gd name="connsiteX56" fmla="*/ 1021387 w 1078872"/>
              <a:gd name="connsiteY56" fmla="*/ 65033 h 586964"/>
              <a:gd name="connsiteX57" fmla="*/ 996570 w 1078872"/>
              <a:gd name="connsiteY57" fmla="*/ 82545 h 586964"/>
              <a:gd name="connsiteX58" fmla="*/ 965105 w 1078872"/>
              <a:gd name="connsiteY58" fmla="*/ 107373 h 586964"/>
              <a:gd name="connsiteX59" fmla="*/ 898630 w 1078872"/>
              <a:gd name="connsiteY59" fmla="*/ 199591 h 586964"/>
              <a:gd name="connsiteX60" fmla="*/ 882898 w 1078872"/>
              <a:gd name="connsiteY60" fmla="*/ 278065 h 586964"/>
              <a:gd name="connsiteX61" fmla="*/ 879353 w 1078872"/>
              <a:gd name="connsiteY61" fmla="*/ 304888 h 586964"/>
              <a:gd name="connsiteX62" fmla="*/ 863399 w 1078872"/>
              <a:gd name="connsiteY62" fmla="*/ 330824 h 586964"/>
              <a:gd name="connsiteX63" fmla="*/ 853871 w 1078872"/>
              <a:gd name="connsiteY63" fmla="*/ 347450 h 586964"/>
              <a:gd name="connsiteX64" fmla="*/ 863399 w 1078872"/>
              <a:gd name="connsiteY64" fmla="*/ 351440 h 586964"/>
              <a:gd name="connsiteX65" fmla="*/ 880017 w 1078872"/>
              <a:gd name="connsiteY65" fmla="*/ 356760 h 586964"/>
              <a:gd name="connsiteX66" fmla="*/ 894642 w 1078872"/>
              <a:gd name="connsiteY66" fmla="*/ 353657 h 586964"/>
              <a:gd name="connsiteX67" fmla="*/ 912147 w 1078872"/>
              <a:gd name="connsiteY67" fmla="*/ 345455 h 586964"/>
              <a:gd name="connsiteX68" fmla="*/ 963554 w 1078872"/>
              <a:gd name="connsiteY68" fmla="*/ 323952 h 586964"/>
              <a:gd name="connsiteX69" fmla="*/ 1027592 w 1078872"/>
              <a:gd name="connsiteY69" fmla="*/ 298237 h 586964"/>
              <a:gd name="connsiteX70" fmla="*/ 1031802 w 1078872"/>
              <a:gd name="connsiteY70" fmla="*/ 311538 h 586964"/>
              <a:gd name="connsiteX71" fmla="*/ 1030472 w 1078872"/>
              <a:gd name="connsiteY71" fmla="*/ 319740 h 586964"/>
              <a:gd name="connsiteX72" fmla="*/ 1043989 w 1078872"/>
              <a:gd name="connsiteY72" fmla="*/ 321292 h 586964"/>
              <a:gd name="connsiteX73" fmla="*/ 1065926 w 1078872"/>
              <a:gd name="connsiteY73" fmla="*/ 335036 h 586964"/>
              <a:gd name="connsiteX74" fmla="*/ 1071687 w 1078872"/>
              <a:gd name="connsiteY74" fmla="*/ 344568 h 586964"/>
              <a:gd name="connsiteX75" fmla="*/ 1076340 w 1078872"/>
              <a:gd name="connsiteY75" fmla="*/ 358977 h 586964"/>
              <a:gd name="connsiteX76" fmla="*/ 1067255 w 1078872"/>
              <a:gd name="connsiteY76" fmla="*/ 381145 h 586964"/>
              <a:gd name="connsiteX77" fmla="*/ 1059278 w 1078872"/>
              <a:gd name="connsiteY77" fmla="*/ 410628 h 586964"/>
              <a:gd name="connsiteX78" fmla="*/ 1063045 w 1078872"/>
              <a:gd name="connsiteY78" fmla="*/ 431244 h 586964"/>
              <a:gd name="connsiteX79" fmla="*/ 1060608 w 1078872"/>
              <a:gd name="connsiteY79" fmla="*/ 454963 h 586964"/>
              <a:gd name="connsiteX80" fmla="*/ 1049085 w 1078872"/>
              <a:gd name="connsiteY80" fmla="*/ 476909 h 586964"/>
              <a:gd name="connsiteX81" fmla="*/ 1035347 w 1078872"/>
              <a:gd name="connsiteY81" fmla="*/ 501959 h 586964"/>
              <a:gd name="connsiteX82" fmla="*/ 1030029 w 1078872"/>
              <a:gd name="connsiteY82" fmla="*/ 514816 h 586964"/>
              <a:gd name="connsiteX83" fmla="*/ 1040222 w 1078872"/>
              <a:gd name="connsiteY83" fmla="*/ 539866 h 586964"/>
              <a:gd name="connsiteX84" fmla="*/ 1014297 w 1078872"/>
              <a:gd name="connsiteY84" fmla="*/ 542083 h 586964"/>
              <a:gd name="connsiteX85" fmla="*/ 978179 w 1078872"/>
              <a:gd name="connsiteY85" fmla="*/ 526787 h 586964"/>
              <a:gd name="connsiteX86" fmla="*/ 964441 w 1078872"/>
              <a:gd name="connsiteY86" fmla="*/ 525457 h 586964"/>
              <a:gd name="connsiteX87" fmla="*/ 962003 w 1078872"/>
              <a:gd name="connsiteY87" fmla="*/ 533437 h 586964"/>
              <a:gd name="connsiteX88" fmla="*/ 942061 w 1078872"/>
              <a:gd name="connsiteY88" fmla="*/ 550506 h 586964"/>
              <a:gd name="connsiteX89" fmla="*/ 929652 w 1078872"/>
              <a:gd name="connsiteY89" fmla="*/ 541418 h 586964"/>
              <a:gd name="connsiteX90" fmla="*/ 915914 w 1078872"/>
              <a:gd name="connsiteY90" fmla="*/ 535211 h 586964"/>
              <a:gd name="connsiteX91" fmla="*/ 891097 w 1078872"/>
              <a:gd name="connsiteY91" fmla="*/ 537427 h 586964"/>
              <a:gd name="connsiteX92" fmla="*/ 825286 w 1078872"/>
              <a:gd name="connsiteY92" fmla="*/ 539423 h 586964"/>
              <a:gd name="connsiteX93" fmla="*/ 787839 w 1078872"/>
              <a:gd name="connsiteY93" fmla="*/ 538979 h 586964"/>
              <a:gd name="connsiteX94" fmla="*/ 745960 w 1078872"/>
              <a:gd name="connsiteY94" fmla="*/ 548068 h 586964"/>
              <a:gd name="connsiteX95" fmla="*/ 683030 w 1078872"/>
              <a:gd name="connsiteY95" fmla="*/ 560704 h 586964"/>
              <a:gd name="connsiteX96" fmla="*/ 650901 w 1078872"/>
              <a:gd name="connsiteY96" fmla="*/ 547846 h 586964"/>
              <a:gd name="connsiteX97" fmla="*/ 548529 w 1078872"/>
              <a:gd name="connsiteY97" fmla="*/ 550063 h 586964"/>
              <a:gd name="connsiteX98" fmla="*/ 298140 w 1078872"/>
              <a:gd name="connsiteY98" fmla="*/ 583315 h 586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</a:cxnLst>
            <a:rect l="l" t="t" r="r" b="b"/>
            <a:pathLst>
              <a:path w="1078872" h="586964">
                <a:moveTo>
                  <a:pt x="298140" y="583315"/>
                </a:moveTo>
                <a:cubicBezTo>
                  <a:pt x="294595" y="581985"/>
                  <a:pt x="280192" y="574004"/>
                  <a:pt x="266454" y="565580"/>
                </a:cubicBezTo>
                <a:cubicBezTo>
                  <a:pt x="252494" y="557157"/>
                  <a:pt x="235211" y="547181"/>
                  <a:pt x="227899" y="543634"/>
                </a:cubicBezTo>
                <a:cubicBezTo>
                  <a:pt x="220586" y="539866"/>
                  <a:pt x="210394" y="532994"/>
                  <a:pt x="204854" y="527895"/>
                </a:cubicBezTo>
                <a:cubicBezTo>
                  <a:pt x="188900" y="513265"/>
                  <a:pt x="184912" y="502402"/>
                  <a:pt x="157657" y="400652"/>
                </a:cubicBezTo>
                <a:cubicBezTo>
                  <a:pt x="136385" y="320627"/>
                  <a:pt x="122868" y="286489"/>
                  <a:pt x="98273" y="248138"/>
                </a:cubicBezTo>
                <a:cubicBezTo>
                  <a:pt x="76336" y="214222"/>
                  <a:pt x="60160" y="200478"/>
                  <a:pt x="34678" y="194714"/>
                </a:cubicBezTo>
                <a:cubicBezTo>
                  <a:pt x="15622" y="190502"/>
                  <a:pt x="6094" y="184739"/>
                  <a:pt x="1441" y="174985"/>
                </a:cubicBezTo>
                <a:cubicBezTo>
                  <a:pt x="-4320" y="162793"/>
                  <a:pt x="-3212" y="152152"/>
                  <a:pt x="4543" y="144837"/>
                </a:cubicBezTo>
                <a:cubicBezTo>
                  <a:pt x="11190" y="138630"/>
                  <a:pt x="25593" y="133753"/>
                  <a:pt x="37780" y="133753"/>
                </a:cubicBezTo>
                <a:cubicBezTo>
                  <a:pt x="57501" y="133753"/>
                  <a:pt x="90296" y="151709"/>
                  <a:pt x="117550" y="177202"/>
                </a:cubicBezTo>
                <a:cubicBezTo>
                  <a:pt x="149458" y="207350"/>
                  <a:pt x="171838" y="243040"/>
                  <a:pt x="188457" y="290035"/>
                </a:cubicBezTo>
                <a:cubicBezTo>
                  <a:pt x="193775" y="304666"/>
                  <a:pt x="199979" y="320627"/>
                  <a:pt x="202417" y="325504"/>
                </a:cubicBezTo>
                <a:lnTo>
                  <a:pt x="206627" y="334149"/>
                </a:lnTo>
                <a:lnTo>
                  <a:pt x="211723" y="317745"/>
                </a:lnTo>
                <a:cubicBezTo>
                  <a:pt x="214604" y="308656"/>
                  <a:pt x="219257" y="295134"/>
                  <a:pt x="222581" y="287819"/>
                </a:cubicBezTo>
                <a:cubicBezTo>
                  <a:pt x="229893" y="270749"/>
                  <a:pt x="229671" y="266981"/>
                  <a:pt x="221694" y="253902"/>
                </a:cubicBezTo>
                <a:cubicBezTo>
                  <a:pt x="208843" y="233064"/>
                  <a:pt x="208621" y="231734"/>
                  <a:pt x="197320" y="157029"/>
                </a:cubicBezTo>
                <a:cubicBezTo>
                  <a:pt x="196212" y="149714"/>
                  <a:pt x="195104" y="136856"/>
                  <a:pt x="195104" y="128654"/>
                </a:cubicBezTo>
                <a:cubicBezTo>
                  <a:pt x="195104" y="116905"/>
                  <a:pt x="193553" y="109590"/>
                  <a:pt x="188457" y="96733"/>
                </a:cubicBezTo>
                <a:cubicBezTo>
                  <a:pt x="184912" y="87644"/>
                  <a:pt x="181809" y="76782"/>
                  <a:pt x="181809" y="72570"/>
                </a:cubicBezTo>
                <a:cubicBezTo>
                  <a:pt x="181809" y="62594"/>
                  <a:pt x="195326" y="32890"/>
                  <a:pt x="201309" y="29786"/>
                </a:cubicBezTo>
                <a:cubicBezTo>
                  <a:pt x="208399" y="26018"/>
                  <a:pt x="219922" y="26904"/>
                  <a:pt x="227677" y="31781"/>
                </a:cubicBezTo>
                <a:cubicBezTo>
                  <a:pt x="243188" y="41092"/>
                  <a:pt x="247398" y="56831"/>
                  <a:pt x="242523" y="87201"/>
                </a:cubicBezTo>
                <a:cubicBezTo>
                  <a:pt x="240307" y="101166"/>
                  <a:pt x="239643" y="113137"/>
                  <a:pt x="240750" y="122669"/>
                </a:cubicBezTo>
                <a:lnTo>
                  <a:pt x="242302" y="137078"/>
                </a:lnTo>
                <a:lnTo>
                  <a:pt x="246290" y="121339"/>
                </a:lnTo>
                <a:cubicBezTo>
                  <a:pt x="250722" y="103161"/>
                  <a:pt x="287726" y="30229"/>
                  <a:pt x="296811" y="21362"/>
                </a:cubicBezTo>
                <a:cubicBezTo>
                  <a:pt x="316089" y="2741"/>
                  <a:pt x="362843" y="-2357"/>
                  <a:pt x="378354" y="12274"/>
                </a:cubicBezTo>
                <a:cubicBezTo>
                  <a:pt x="384115" y="17594"/>
                  <a:pt x="385223" y="28678"/>
                  <a:pt x="380791" y="34663"/>
                </a:cubicBezTo>
                <a:cubicBezTo>
                  <a:pt x="379240" y="36880"/>
                  <a:pt x="370377" y="41313"/>
                  <a:pt x="361292" y="44638"/>
                </a:cubicBezTo>
                <a:cubicBezTo>
                  <a:pt x="345338" y="50402"/>
                  <a:pt x="344451" y="51289"/>
                  <a:pt x="338025" y="63038"/>
                </a:cubicBezTo>
                <a:cubicBezTo>
                  <a:pt x="334480" y="69910"/>
                  <a:pt x="328054" y="79442"/>
                  <a:pt x="324066" y="84319"/>
                </a:cubicBezTo>
                <a:cubicBezTo>
                  <a:pt x="313430" y="97841"/>
                  <a:pt x="310328" y="107151"/>
                  <a:pt x="310549" y="125329"/>
                </a:cubicBezTo>
                <a:cubicBezTo>
                  <a:pt x="310549" y="141955"/>
                  <a:pt x="311657" y="147053"/>
                  <a:pt x="327833" y="202473"/>
                </a:cubicBezTo>
                <a:cubicBezTo>
                  <a:pt x="342457" y="252572"/>
                  <a:pt x="359297" y="282277"/>
                  <a:pt x="372814" y="282277"/>
                </a:cubicBezTo>
                <a:cubicBezTo>
                  <a:pt x="379461" y="282277"/>
                  <a:pt x="405165" y="274296"/>
                  <a:pt x="423113" y="266759"/>
                </a:cubicBezTo>
                <a:cubicBezTo>
                  <a:pt x="431533" y="263212"/>
                  <a:pt x="452141" y="256562"/>
                  <a:pt x="469203" y="252129"/>
                </a:cubicBezTo>
                <a:cubicBezTo>
                  <a:pt x="499781" y="244148"/>
                  <a:pt x="499781" y="244148"/>
                  <a:pt x="549637" y="243705"/>
                </a:cubicBezTo>
                <a:cubicBezTo>
                  <a:pt x="612788" y="243483"/>
                  <a:pt x="615669" y="242153"/>
                  <a:pt x="611016" y="217325"/>
                </a:cubicBezTo>
                <a:cubicBezTo>
                  <a:pt x="608578" y="203359"/>
                  <a:pt x="608800" y="200699"/>
                  <a:pt x="619214" y="161684"/>
                </a:cubicBezTo>
                <a:cubicBezTo>
                  <a:pt x="623646" y="145058"/>
                  <a:pt x="624975" y="134418"/>
                  <a:pt x="624975" y="117792"/>
                </a:cubicBezTo>
                <a:cubicBezTo>
                  <a:pt x="624975" y="71240"/>
                  <a:pt x="638714" y="32003"/>
                  <a:pt x="658656" y="21584"/>
                </a:cubicBezTo>
                <a:cubicBezTo>
                  <a:pt x="675939" y="12495"/>
                  <a:pt x="724466" y="8283"/>
                  <a:pt x="734437" y="14712"/>
                </a:cubicBezTo>
                <a:cubicBezTo>
                  <a:pt x="745738" y="22249"/>
                  <a:pt x="740863" y="38875"/>
                  <a:pt x="725352" y="45303"/>
                </a:cubicBezTo>
                <a:cubicBezTo>
                  <a:pt x="719370" y="47742"/>
                  <a:pt x="710950" y="51510"/>
                  <a:pt x="706075" y="53506"/>
                </a:cubicBezTo>
                <a:cubicBezTo>
                  <a:pt x="701422" y="55501"/>
                  <a:pt x="694774" y="59713"/>
                  <a:pt x="691229" y="63038"/>
                </a:cubicBezTo>
                <a:cubicBezTo>
                  <a:pt x="682365" y="71240"/>
                  <a:pt x="682809" y="80329"/>
                  <a:pt x="693666" y="111585"/>
                </a:cubicBezTo>
                <a:cubicBezTo>
                  <a:pt x="705188" y="144615"/>
                  <a:pt x="710285" y="164566"/>
                  <a:pt x="714938" y="195822"/>
                </a:cubicBezTo>
                <a:cubicBezTo>
                  <a:pt x="720699" y="234394"/>
                  <a:pt x="723137" y="237941"/>
                  <a:pt x="734659" y="224197"/>
                </a:cubicBezTo>
                <a:cubicBezTo>
                  <a:pt x="752607" y="202473"/>
                  <a:pt x="860740" y="96289"/>
                  <a:pt x="876029" y="85427"/>
                </a:cubicBezTo>
                <a:cubicBezTo>
                  <a:pt x="888659" y="76338"/>
                  <a:pt x="895307" y="69466"/>
                  <a:pt x="900846" y="60599"/>
                </a:cubicBezTo>
                <a:cubicBezTo>
                  <a:pt x="911039" y="43973"/>
                  <a:pt x="918130" y="37766"/>
                  <a:pt x="936300" y="30229"/>
                </a:cubicBezTo>
                <a:cubicBezTo>
                  <a:pt x="944941" y="26683"/>
                  <a:pt x="958679" y="19589"/>
                  <a:pt x="966878" y="14712"/>
                </a:cubicBezTo>
                <a:cubicBezTo>
                  <a:pt x="1008757" y="-10781"/>
                  <a:pt x="1069914" y="-4352"/>
                  <a:pt x="1065039" y="24909"/>
                </a:cubicBezTo>
                <a:cubicBezTo>
                  <a:pt x="1063267" y="36436"/>
                  <a:pt x="1057949" y="42643"/>
                  <a:pt x="1044875" y="48407"/>
                </a:cubicBezTo>
                <a:cubicBezTo>
                  <a:pt x="1038006" y="51289"/>
                  <a:pt x="1027813" y="58604"/>
                  <a:pt x="1021387" y="65033"/>
                </a:cubicBezTo>
                <a:cubicBezTo>
                  <a:pt x="1014961" y="71461"/>
                  <a:pt x="1004547" y="78777"/>
                  <a:pt x="996570" y="82545"/>
                </a:cubicBezTo>
                <a:cubicBezTo>
                  <a:pt x="986156" y="87201"/>
                  <a:pt x="978400" y="93407"/>
                  <a:pt x="965105" y="107373"/>
                </a:cubicBezTo>
                <a:cubicBezTo>
                  <a:pt x="932533" y="141290"/>
                  <a:pt x="917465" y="162349"/>
                  <a:pt x="898630" y="199591"/>
                </a:cubicBezTo>
                <a:cubicBezTo>
                  <a:pt x="879131" y="238163"/>
                  <a:pt x="878466" y="241710"/>
                  <a:pt x="882898" y="278065"/>
                </a:cubicBezTo>
                <a:cubicBezTo>
                  <a:pt x="884671" y="291365"/>
                  <a:pt x="884227" y="294026"/>
                  <a:pt x="879353" y="304888"/>
                </a:cubicBezTo>
                <a:cubicBezTo>
                  <a:pt x="876251" y="311316"/>
                  <a:pt x="869160" y="323065"/>
                  <a:pt x="863399" y="330824"/>
                </a:cubicBezTo>
                <a:cubicBezTo>
                  <a:pt x="857638" y="338583"/>
                  <a:pt x="853427" y="346120"/>
                  <a:pt x="853871" y="347450"/>
                </a:cubicBezTo>
                <a:cubicBezTo>
                  <a:pt x="854314" y="348780"/>
                  <a:pt x="858524" y="350553"/>
                  <a:pt x="863399" y="351440"/>
                </a:cubicBezTo>
                <a:cubicBezTo>
                  <a:pt x="868052" y="352548"/>
                  <a:pt x="875586" y="354765"/>
                  <a:pt x="880017" y="356760"/>
                </a:cubicBezTo>
                <a:cubicBezTo>
                  <a:pt x="887773" y="360085"/>
                  <a:pt x="887994" y="360085"/>
                  <a:pt x="894642" y="353657"/>
                </a:cubicBezTo>
                <a:cubicBezTo>
                  <a:pt x="899517" y="348780"/>
                  <a:pt x="904170" y="346563"/>
                  <a:pt x="912147" y="345455"/>
                </a:cubicBezTo>
                <a:cubicBezTo>
                  <a:pt x="944498" y="341243"/>
                  <a:pt x="957128" y="335923"/>
                  <a:pt x="963554" y="323952"/>
                </a:cubicBezTo>
                <a:cubicBezTo>
                  <a:pt x="978843" y="295356"/>
                  <a:pt x="1010751" y="282498"/>
                  <a:pt x="1027592" y="298237"/>
                </a:cubicBezTo>
                <a:cubicBezTo>
                  <a:pt x="1032245" y="302449"/>
                  <a:pt x="1032910" y="304666"/>
                  <a:pt x="1031802" y="311538"/>
                </a:cubicBezTo>
                <a:lnTo>
                  <a:pt x="1030472" y="319740"/>
                </a:lnTo>
                <a:lnTo>
                  <a:pt x="1043989" y="321292"/>
                </a:lnTo>
                <a:cubicBezTo>
                  <a:pt x="1058392" y="322844"/>
                  <a:pt x="1065926" y="327721"/>
                  <a:pt x="1065926" y="335036"/>
                </a:cubicBezTo>
                <a:cubicBezTo>
                  <a:pt x="1065926" y="337253"/>
                  <a:pt x="1068585" y="341465"/>
                  <a:pt x="1071687" y="344568"/>
                </a:cubicBezTo>
                <a:cubicBezTo>
                  <a:pt x="1076562" y="349002"/>
                  <a:pt x="1077226" y="351218"/>
                  <a:pt x="1076340" y="358977"/>
                </a:cubicBezTo>
                <a:cubicBezTo>
                  <a:pt x="1075897" y="364297"/>
                  <a:pt x="1071908" y="373829"/>
                  <a:pt x="1067255" y="381145"/>
                </a:cubicBezTo>
                <a:cubicBezTo>
                  <a:pt x="1059943" y="393115"/>
                  <a:pt x="1059278" y="395776"/>
                  <a:pt x="1059278" y="410628"/>
                </a:cubicBezTo>
                <a:cubicBezTo>
                  <a:pt x="1059278" y="422820"/>
                  <a:pt x="1060164" y="428140"/>
                  <a:pt x="1063045" y="431244"/>
                </a:cubicBezTo>
                <a:cubicBezTo>
                  <a:pt x="1068363" y="437008"/>
                  <a:pt x="1067255" y="448091"/>
                  <a:pt x="1060608" y="454963"/>
                </a:cubicBezTo>
                <a:cubicBezTo>
                  <a:pt x="1057505" y="458289"/>
                  <a:pt x="1052187" y="468042"/>
                  <a:pt x="1049085" y="476909"/>
                </a:cubicBezTo>
                <a:cubicBezTo>
                  <a:pt x="1045762" y="485555"/>
                  <a:pt x="1039557" y="496860"/>
                  <a:pt x="1035347" y="501959"/>
                </a:cubicBezTo>
                <a:cubicBezTo>
                  <a:pt x="1028921" y="509496"/>
                  <a:pt x="1028035" y="511713"/>
                  <a:pt x="1030029" y="514816"/>
                </a:cubicBezTo>
                <a:cubicBezTo>
                  <a:pt x="1036677" y="524127"/>
                  <a:pt x="1040000" y="532107"/>
                  <a:pt x="1040222" y="539866"/>
                </a:cubicBezTo>
                <a:cubicBezTo>
                  <a:pt x="1040665" y="557822"/>
                  <a:pt x="1025819" y="559152"/>
                  <a:pt x="1014297" y="542083"/>
                </a:cubicBezTo>
                <a:cubicBezTo>
                  <a:pt x="1007428" y="531885"/>
                  <a:pt x="1000337" y="528782"/>
                  <a:pt x="978179" y="526787"/>
                </a:cubicBezTo>
                <a:lnTo>
                  <a:pt x="964441" y="525457"/>
                </a:lnTo>
                <a:lnTo>
                  <a:pt x="962003" y="533437"/>
                </a:lnTo>
                <a:cubicBezTo>
                  <a:pt x="959344" y="540974"/>
                  <a:pt x="948265" y="550506"/>
                  <a:pt x="942061" y="550506"/>
                </a:cubicBezTo>
                <a:cubicBezTo>
                  <a:pt x="940731" y="550506"/>
                  <a:pt x="934970" y="546295"/>
                  <a:pt x="929652" y="541418"/>
                </a:cubicBezTo>
                <a:cubicBezTo>
                  <a:pt x="921010" y="533437"/>
                  <a:pt x="919238" y="532551"/>
                  <a:pt x="915914" y="535211"/>
                </a:cubicBezTo>
                <a:cubicBezTo>
                  <a:pt x="913255" y="537649"/>
                  <a:pt x="907051" y="538092"/>
                  <a:pt x="891097" y="537427"/>
                </a:cubicBezTo>
                <a:cubicBezTo>
                  <a:pt x="856308" y="535876"/>
                  <a:pt x="844121" y="536097"/>
                  <a:pt x="825286" y="539423"/>
                </a:cubicBezTo>
                <a:cubicBezTo>
                  <a:pt x="809554" y="542083"/>
                  <a:pt x="804679" y="542083"/>
                  <a:pt x="787839" y="538979"/>
                </a:cubicBezTo>
                <a:cubicBezTo>
                  <a:pt x="764351" y="534767"/>
                  <a:pt x="758147" y="536097"/>
                  <a:pt x="745960" y="548068"/>
                </a:cubicBezTo>
                <a:cubicBezTo>
                  <a:pt x="726904" y="566689"/>
                  <a:pt x="703859" y="571344"/>
                  <a:pt x="683030" y="560704"/>
                </a:cubicBezTo>
                <a:cubicBezTo>
                  <a:pt x="676604" y="557600"/>
                  <a:pt x="662201" y="551615"/>
                  <a:pt x="650901" y="547846"/>
                </a:cubicBezTo>
                <a:cubicBezTo>
                  <a:pt x="621208" y="537649"/>
                  <a:pt x="601266" y="538092"/>
                  <a:pt x="548529" y="550063"/>
                </a:cubicBezTo>
                <a:cubicBezTo>
                  <a:pt x="425329" y="577994"/>
                  <a:pt x="321850" y="591738"/>
                  <a:pt x="298140" y="583315"/>
                </a:cubicBezTo>
                <a:close/>
              </a:path>
            </a:pathLst>
          </a:custGeom>
          <a:solidFill>
            <a:schemeClr val="tx1"/>
          </a:solidFill>
          <a:ln w="19050" cap="flat">
            <a:solidFill>
              <a:schemeClr val="tx1">
                <a:lumMod val="95000"/>
                <a:lumOff val="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CA" dirty="0"/>
          </a:p>
        </p:txBody>
      </p:sp>
      <p:sp>
        <p:nvSpPr>
          <p:cNvPr id="11" name="Graphic 1">
            <a:extLst>
              <a:ext uri="{FF2B5EF4-FFF2-40B4-BE49-F238E27FC236}">
                <a16:creationId xmlns:a16="http://schemas.microsoft.com/office/drawing/2014/main" id="{4FDA5339-5C1A-4AA0-0599-6EE7CF7A2E32}"/>
              </a:ext>
            </a:extLst>
          </p:cNvPr>
          <p:cNvSpPr/>
          <p:nvPr/>
        </p:nvSpPr>
        <p:spPr>
          <a:xfrm flipV="1">
            <a:off x="10315611" y="5777831"/>
            <a:ext cx="857027" cy="788088"/>
          </a:xfrm>
          <a:custGeom>
            <a:avLst/>
            <a:gdLst>
              <a:gd name="connsiteX0" fmla="*/ 547002 w 738318"/>
              <a:gd name="connsiteY0" fmla="*/ 675591 h 678928"/>
              <a:gd name="connsiteX1" fmla="*/ 560998 w 738318"/>
              <a:gd name="connsiteY1" fmla="*/ 645685 h 678928"/>
              <a:gd name="connsiteX2" fmla="*/ 576921 w 738318"/>
              <a:gd name="connsiteY2" fmla="*/ 612185 h 678928"/>
              <a:gd name="connsiteX3" fmla="*/ 578847 w 738318"/>
              <a:gd name="connsiteY3" fmla="*/ 607436 h 678928"/>
              <a:gd name="connsiteX4" fmla="*/ 574225 w 738318"/>
              <a:gd name="connsiteY4" fmla="*/ 608719 h 678928"/>
              <a:gd name="connsiteX5" fmla="*/ 476377 w 738318"/>
              <a:gd name="connsiteY5" fmla="*/ 634903 h 678928"/>
              <a:gd name="connsiteX6" fmla="*/ 467003 w 738318"/>
              <a:gd name="connsiteY6" fmla="*/ 638882 h 678928"/>
              <a:gd name="connsiteX7" fmla="*/ 440551 w 738318"/>
              <a:gd name="connsiteY7" fmla="*/ 640551 h 678928"/>
              <a:gd name="connsiteX8" fmla="*/ 415126 w 738318"/>
              <a:gd name="connsiteY8" fmla="*/ 640551 h 678928"/>
              <a:gd name="connsiteX9" fmla="*/ 388160 w 738318"/>
              <a:gd name="connsiteY9" fmla="*/ 630924 h 678928"/>
              <a:gd name="connsiteX10" fmla="*/ 358755 w 738318"/>
              <a:gd name="connsiteY10" fmla="*/ 621298 h 678928"/>
              <a:gd name="connsiteX11" fmla="*/ 330762 w 738318"/>
              <a:gd name="connsiteY11" fmla="*/ 606024 h 678928"/>
              <a:gd name="connsiteX12" fmla="*/ 299301 w 738318"/>
              <a:gd name="connsiteY12" fmla="*/ 589980 h 678928"/>
              <a:gd name="connsiteX13" fmla="*/ 287745 w 738318"/>
              <a:gd name="connsiteY13" fmla="*/ 586129 h 678928"/>
              <a:gd name="connsiteX14" fmla="*/ 274775 w 738318"/>
              <a:gd name="connsiteY14" fmla="*/ 581765 h 678928"/>
              <a:gd name="connsiteX15" fmla="*/ 264246 w 738318"/>
              <a:gd name="connsiteY15" fmla="*/ 582920 h 678928"/>
              <a:gd name="connsiteX16" fmla="*/ 256670 w 738318"/>
              <a:gd name="connsiteY16" fmla="*/ 585359 h 678928"/>
              <a:gd name="connsiteX17" fmla="*/ 246654 w 738318"/>
              <a:gd name="connsiteY17" fmla="*/ 588824 h 678928"/>
              <a:gd name="connsiteX18" fmla="*/ 234969 w 738318"/>
              <a:gd name="connsiteY18" fmla="*/ 593317 h 678928"/>
              <a:gd name="connsiteX19" fmla="*/ 211213 w 738318"/>
              <a:gd name="connsiteY19" fmla="*/ 597552 h 678928"/>
              <a:gd name="connsiteX20" fmla="*/ 165628 w 738318"/>
              <a:gd name="connsiteY20" fmla="*/ 600120 h 678928"/>
              <a:gd name="connsiteX21" fmla="*/ 138020 w 738318"/>
              <a:gd name="connsiteY21" fmla="*/ 599221 h 678928"/>
              <a:gd name="connsiteX22" fmla="*/ 112338 w 738318"/>
              <a:gd name="connsiteY22" fmla="*/ 587669 h 678928"/>
              <a:gd name="connsiteX23" fmla="*/ 59049 w 738318"/>
              <a:gd name="connsiteY23" fmla="*/ 561229 h 678928"/>
              <a:gd name="connsiteX24" fmla="*/ 48134 w 738318"/>
              <a:gd name="connsiteY24" fmla="*/ 554426 h 678928"/>
              <a:gd name="connsiteX25" fmla="*/ 20269 w 738318"/>
              <a:gd name="connsiteY25" fmla="*/ 518616 h 678928"/>
              <a:gd name="connsiteX26" fmla="*/ 15133 w 738318"/>
              <a:gd name="connsiteY26" fmla="*/ 509888 h 678928"/>
              <a:gd name="connsiteX27" fmla="*/ 14106 w 738318"/>
              <a:gd name="connsiteY27" fmla="*/ 507706 h 678928"/>
              <a:gd name="connsiteX28" fmla="*/ -661 w 738318"/>
              <a:gd name="connsiteY28" fmla="*/ 474591 h 678928"/>
              <a:gd name="connsiteX29" fmla="*/ -2587 w 738318"/>
              <a:gd name="connsiteY29" fmla="*/ 448278 h 678928"/>
              <a:gd name="connsiteX30" fmla="*/ -2587 w 738318"/>
              <a:gd name="connsiteY30" fmla="*/ 424662 h 678928"/>
              <a:gd name="connsiteX31" fmla="*/ 2421 w 738318"/>
              <a:gd name="connsiteY31" fmla="*/ 415549 h 678928"/>
              <a:gd name="connsiteX32" fmla="*/ 11024 w 738318"/>
              <a:gd name="connsiteY32" fmla="*/ 399890 h 678928"/>
              <a:gd name="connsiteX33" fmla="*/ 17958 w 738318"/>
              <a:gd name="connsiteY33" fmla="*/ 379867 h 678928"/>
              <a:gd name="connsiteX34" fmla="*/ 20141 w 738318"/>
              <a:gd name="connsiteY34" fmla="*/ 372294 h 678928"/>
              <a:gd name="connsiteX35" fmla="*/ 28231 w 738318"/>
              <a:gd name="connsiteY35" fmla="*/ 355094 h 678928"/>
              <a:gd name="connsiteX36" fmla="*/ 34009 w 738318"/>
              <a:gd name="connsiteY36" fmla="*/ 347907 h 678928"/>
              <a:gd name="connsiteX37" fmla="*/ 39787 w 738318"/>
              <a:gd name="connsiteY37" fmla="*/ 337382 h 678928"/>
              <a:gd name="connsiteX38" fmla="*/ 40943 w 738318"/>
              <a:gd name="connsiteY38" fmla="*/ 332504 h 678928"/>
              <a:gd name="connsiteX39" fmla="*/ 53912 w 738318"/>
              <a:gd name="connsiteY39" fmla="*/ 314150 h 678928"/>
              <a:gd name="connsiteX40" fmla="*/ 57123 w 738318"/>
              <a:gd name="connsiteY40" fmla="*/ 307476 h 678928"/>
              <a:gd name="connsiteX41" fmla="*/ 60333 w 738318"/>
              <a:gd name="connsiteY41" fmla="*/ 297721 h 678928"/>
              <a:gd name="connsiteX42" fmla="*/ 67010 w 738318"/>
              <a:gd name="connsiteY42" fmla="*/ 283602 h 678928"/>
              <a:gd name="connsiteX43" fmla="*/ 73559 w 738318"/>
              <a:gd name="connsiteY43" fmla="*/ 274104 h 678928"/>
              <a:gd name="connsiteX44" fmla="*/ 75999 w 738318"/>
              <a:gd name="connsiteY44" fmla="*/ 255493 h 678928"/>
              <a:gd name="connsiteX45" fmla="*/ 78439 w 738318"/>
              <a:gd name="connsiteY45" fmla="*/ 230464 h 678928"/>
              <a:gd name="connsiteX46" fmla="*/ 82548 w 738318"/>
              <a:gd name="connsiteY46" fmla="*/ 217757 h 678928"/>
              <a:gd name="connsiteX47" fmla="*/ 86143 w 738318"/>
              <a:gd name="connsiteY47" fmla="*/ 205179 h 678928"/>
              <a:gd name="connsiteX48" fmla="*/ 89738 w 738318"/>
              <a:gd name="connsiteY48" fmla="*/ 192729 h 678928"/>
              <a:gd name="connsiteX49" fmla="*/ 93719 w 738318"/>
              <a:gd name="connsiteY49" fmla="*/ 180150 h 678928"/>
              <a:gd name="connsiteX50" fmla="*/ 95645 w 738318"/>
              <a:gd name="connsiteY50" fmla="*/ 168213 h 678928"/>
              <a:gd name="connsiteX51" fmla="*/ 95645 w 738318"/>
              <a:gd name="connsiteY51" fmla="*/ 156276 h 678928"/>
              <a:gd name="connsiteX52" fmla="*/ 93719 w 738318"/>
              <a:gd name="connsiteY52" fmla="*/ 147163 h 678928"/>
              <a:gd name="connsiteX53" fmla="*/ 107202 w 738318"/>
              <a:gd name="connsiteY53" fmla="*/ 120466 h 678928"/>
              <a:gd name="connsiteX54" fmla="*/ 120685 w 738318"/>
              <a:gd name="connsiteY54" fmla="*/ 93255 h 678928"/>
              <a:gd name="connsiteX55" fmla="*/ 126463 w 738318"/>
              <a:gd name="connsiteY55" fmla="*/ 73746 h 678928"/>
              <a:gd name="connsiteX56" fmla="*/ 132242 w 738318"/>
              <a:gd name="connsiteY56" fmla="*/ 55006 h 678928"/>
              <a:gd name="connsiteX57" fmla="*/ 138020 w 738318"/>
              <a:gd name="connsiteY57" fmla="*/ 44225 h 678928"/>
              <a:gd name="connsiteX58" fmla="*/ 143799 w 738318"/>
              <a:gd name="connsiteY58" fmla="*/ 25742 h 678928"/>
              <a:gd name="connsiteX59" fmla="*/ 147779 w 738318"/>
              <a:gd name="connsiteY59" fmla="*/ 10211 h 678928"/>
              <a:gd name="connsiteX60" fmla="*/ 159850 w 738318"/>
              <a:gd name="connsiteY60" fmla="*/ 7901 h 678928"/>
              <a:gd name="connsiteX61" fmla="*/ 164472 w 738318"/>
              <a:gd name="connsiteY61" fmla="*/ 10725 h 678928"/>
              <a:gd name="connsiteX62" fmla="*/ 168453 w 738318"/>
              <a:gd name="connsiteY62" fmla="*/ 7002 h 678928"/>
              <a:gd name="connsiteX63" fmla="*/ 173461 w 738318"/>
              <a:gd name="connsiteY63" fmla="*/ 200 h 678928"/>
              <a:gd name="connsiteX64" fmla="*/ 187843 w 738318"/>
              <a:gd name="connsiteY64" fmla="*/ -1854 h 678928"/>
              <a:gd name="connsiteX65" fmla="*/ 225338 w 738318"/>
              <a:gd name="connsiteY65" fmla="*/ -57 h 678928"/>
              <a:gd name="connsiteX66" fmla="*/ 250121 w 738318"/>
              <a:gd name="connsiteY66" fmla="*/ 3665 h 678928"/>
              <a:gd name="connsiteX67" fmla="*/ 241261 w 738318"/>
              <a:gd name="connsiteY67" fmla="*/ 20736 h 678928"/>
              <a:gd name="connsiteX68" fmla="*/ 226751 w 738318"/>
              <a:gd name="connsiteY68" fmla="*/ 36138 h 678928"/>
              <a:gd name="connsiteX69" fmla="*/ 198886 w 738318"/>
              <a:gd name="connsiteY69" fmla="*/ 67585 h 678928"/>
              <a:gd name="connsiteX70" fmla="*/ 195034 w 738318"/>
              <a:gd name="connsiteY70" fmla="*/ 77725 h 678928"/>
              <a:gd name="connsiteX71" fmla="*/ 188870 w 738318"/>
              <a:gd name="connsiteY71" fmla="*/ 95694 h 678928"/>
              <a:gd name="connsiteX72" fmla="*/ 184889 w 738318"/>
              <a:gd name="connsiteY72" fmla="*/ 125600 h 678928"/>
              <a:gd name="connsiteX73" fmla="*/ 186045 w 738318"/>
              <a:gd name="connsiteY73" fmla="*/ 141259 h 678928"/>
              <a:gd name="connsiteX74" fmla="*/ 188742 w 738318"/>
              <a:gd name="connsiteY74" fmla="*/ 147163 h 678928"/>
              <a:gd name="connsiteX75" fmla="*/ 197987 w 738318"/>
              <a:gd name="connsiteY75" fmla="*/ 161796 h 678928"/>
              <a:gd name="connsiteX76" fmla="*/ 205435 w 738318"/>
              <a:gd name="connsiteY76" fmla="*/ 175529 h 678928"/>
              <a:gd name="connsiteX77" fmla="*/ 209801 w 738318"/>
              <a:gd name="connsiteY77" fmla="*/ 189520 h 678928"/>
              <a:gd name="connsiteX78" fmla="*/ 216863 w 738318"/>
              <a:gd name="connsiteY78" fmla="*/ 208388 h 678928"/>
              <a:gd name="connsiteX79" fmla="*/ 222770 w 738318"/>
              <a:gd name="connsiteY79" fmla="*/ 223276 h 678928"/>
              <a:gd name="connsiteX80" fmla="*/ 225852 w 738318"/>
              <a:gd name="connsiteY80" fmla="*/ 228282 h 678928"/>
              <a:gd name="connsiteX81" fmla="*/ 236638 w 738318"/>
              <a:gd name="connsiteY81" fmla="*/ 229181 h 678928"/>
              <a:gd name="connsiteX82" fmla="*/ 251405 w 738318"/>
              <a:gd name="connsiteY82" fmla="*/ 228025 h 678928"/>
              <a:gd name="connsiteX83" fmla="*/ 291725 w 738318"/>
              <a:gd name="connsiteY83" fmla="*/ 225972 h 678928"/>
              <a:gd name="connsiteX84" fmla="*/ 334871 w 738318"/>
              <a:gd name="connsiteY84" fmla="*/ 225073 h 678928"/>
              <a:gd name="connsiteX85" fmla="*/ 341676 w 738318"/>
              <a:gd name="connsiteY85" fmla="*/ 224303 h 678928"/>
              <a:gd name="connsiteX86" fmla="*/ 340777 w 738318"/>
              <a:gd name="connsiteY86" fmla="*/ 215447 h 678928"/>
              <a:gd name="connsiteX87" fmla="*/ 341163 w 738318"/>
              <a:gd name="connsiteY87" fmla="*/ 205564 h 678928"/>
              <a:gd name="connsiteX88" fmla="*/ 361451 w 738318"/>
              <a:gd name="connsiteY88" fmla="*/ 140874 h 678928"/>
              <a:gd name="connsiteX89" fmla="*/ 375576 w 738318"/>
              <a:gd name="connsiteY89" fmla="*/ 127525 h 678928"/>
              <a:gd name="connsiteX90" fmla="*/ 381868 w 738318"/>
              <a:gd name="connsiteY90" fmla="*/ 124060 h 678928"/>
              <a:gd name="connsiteX91" fmla="*/ 383409 w 738318"/>
              <a:gd name="connsiteY91" fmla="*/ 95694 h 678928"/>
              <a:gd name="connsiteX92" fmla="*/ 381611 w 738318"/>
              <a:gd name="connsiteY92" fmla="*/ 63991 h 678928"/>
              <a:gd name="connsiteX93" fmla="*/ 378016 w 738318"/>
              <a:gd name="connsiteY93" fmla="*/ 36652 h 678928"/>
              <a:gd name="connsiteX94" fmla="*/ 383923 w 738318"/>
              <a:gd name="connsiteY94" fmla="*/ 33828 h 678928"/>
              <a:gd name="connsiteX95" fmla="*/ 395480 w 738318"/>
              <a:gd name="connsiteY95" fmla="*/ 27667 h 678928"/>
              <a:gd name="connsiteX96" fmla="*/ 401900 w 738318"/>
              <a:gd name="connsiteY96" fmla="*/ 18554 h 678928"/>
              <a:gd name="connsiteX97" fmla="*/ 407422 w 738318"/>
              <a:gd name="connsiteY97" fmla="*/ 11495 h 678928"/>
              <a:gd name="connsiteX98" fmla="*/ 416025 w 738318"/>
              <a:gd name="connsiteY98" fmla="*/ 7644 h 678928"/>
              <a:gd name="connsiteX99" fmla="*/ 418593 w 738318"/>
              <a:gd name="connsiteY99" fmla="*/ 9441 h 678928"/>
              <a:gd name="connsiteX100" fmla="*/ 423216 w 738318"/>
              <a:gd name="connsiteY100" fmla="*/ 7131 h 678928"/>
              <a:gd name="connsiteX101" fmla="*/ 439395 w 738318"/>
              <a:gd name="connsiteY101" fmla="*/ 3280 h 678928"/>
              <a:gd name="connsiteX102" fmla="*/ 454419 w 738318"/>
              <a:gd name="connsiteY102" fmla="*/ 3665 h 678928"/>
              <a:gd name="connsiteX103" fmla="*/ 474451 w 738318"/>
              <a:gd name="connsiteY103" fmla="*/ 7772 h 678928"/>
              <a:gd name="connsiteX104" fmla="*/ 495895 w 738318"/>
              <a:gd name="connsiteY104" fmla="*/ 11751 h 678928"/>
              <a:gd name="connsiteX105" fmla="*/ 505141 w 738318"/>
              <a:gd name="connsiteY105" fmla="*/ 12907 h 678928"/>
              <a:gd name="connsiteX106" fmla="*/ 512331 w 738318"/>
              <a:gd name="connsiteY106" fmla="*/ 13805 h 678928"/>
              <a:gd name="connsiteX107" fmla="*/ 508993 w 738318"/>
              <a:gd name="connsiteY107" fmla="*/ 24843 h 678928"/>
              <a:gd name="connsiteX108" fmla="*/ 495253 w 738318"/>
              <a:gd name="connsiteY108" fmla="*/ 47305 h 678928"/>
              <a:gd name="connsiteX109" fmla="*/ 483953 w 738318"/>
              <a:gd name="connsiteY109" fmla="*/ 60397 h 678928"/>
              <a:gd name="connsiteX110" fmla="*/ 479459 w 738318"/>
              <a:gd name="connsiteY110" fmla="*/ 72591 h 678928"/>
              <a:gd name="connsiteX111" fmla="*/ 476249 w 738318"/>
              <a:gd name="connsiteY111" fmla="*/ 103395 h 678928"/>
              <a:gd name="connsiteX112" fmla="*/ 479587 w 738318"/>
              <a:gd name="connsiteY112" fmla="*/ 125857 h 678928"/>
              <a:gd name="connsiteX113" fmla="*/ 483440 w 738318"/>
              <a:gd name="connsiteY113" fmla="*/ 140361 h 678928"/>
              <a:gd name="connsiteX114" fmla="*/ 484338 w 738318"/>
              <a:gd name="connsiteY114" fmla="*/ 151656 h 678928"/>
              <a:gd name="connsiteX115" fmla="*/ 492428 w 738318"/>
              <a:gd name="connsiteY115" fmla="*/ 157688 h 678928"/>
              <a:gd name="connsiteX116" fmla="*/ 501032 w 738318"/>
              <a:gd name="connsiteY116" fmla="*/ 170138 h 678928"/>
              <a:gd name="connsiteX117" fmla="*/ 503600 w 738318"/>
              <a:gd name="connsiteY117" fmla="*/ 181048 h 678928"/>
              <a:gd name="connsiteX118" fmla="*/ 507067 w 738318"/>
              <a:gd name="connsiteY118" fmla="*/ 191317 h 678928"/>
              <a:gd name="connsiteX119" fmla="*/ 525429 w 738318"/>
              <a:gd name="connsiteY119" fmla="*/ 236753 h 678928"/>
              <a:gd name="connsiteX120" fmla="*/ 529924 w 738318"/>
              <a:gd name="connsiteY120" fmla="*/ 239834 h 678928"/>
              <a:gd name="connsiteX121" fmla="*/ 541095 w 738318"/>
              <a:gd name="connsiteY121" fmla="*/ 244198 h 678928"/>
              <a:gd name="connsiteX122" fmla="*/ 548286 w 738318"/>
              <a:gd name="connsiteY122" fmla="*/ 247150 h 678928"/>
              <a:gd name="connsiteX123" fmla="*/ 558430 w 738318"/>
              <a:gd name="connsiteY123" fmla="*/ 256776 h 678928"/>
              <a:gd name="connsiteX124" fmla="*/ 561127 w 738318"/>
              <a:gd name="connsiteY124" fmla="*/ 260884 h 678928"/>
              <a:gd name="connsiteX125" fmla="*/ 562411 w 738318"/>
              <a:gd name="connsiteY125" fmla="*/ 263836 h 678928"/>
              <a:gd name="connsiteX126" fmla="*/ 563695 w 738318"/>
              <a:gd name="connsiteY126" fmla="*/ 268842 h 678928"/>
              <a:gd name="connsiteX127" fmla="*/ 568575 w 738318"/>
              <a:gd name="connsiteY127" fmla="*/ 278725 h 678928"/>
              <a:gd name="connsiteX128" fmla="*/ 585653 w 738318"/>
              <a:gd name="connsiteY128" fmla="*/ 309786 h 678928"/>
              <a:gd name="connsiteX129" fmla="*/ 589377 w 738318"/>
              <a:gd name="connsiteY129" fmla="*/ 320311 h 678928"/>
              <a:gd name="connsiteX130" fmla="*/ 590918 w 738318"/>
              <a:gd name="connsiteY130" fmla="*/ 330451 h 678928"/>
              <a:gd name="connsiteX131" fmla="*/ 593871 w 738318"/>
              <a:gd name="connsiteY131" fmla="*/ 340976 h 678928"/>
              <a:gd name="connsiteX132" fmla="*/ 598494 w 738318"/>
              <a:gd name="connsiteY132" fmla="*/ 340719 h 678928"/>
              <a:gd name="connsiteX133" fmla="*/ 601190 w 738318"/>
              <a:gd name="connsiteY133" fmla="*/ 335842 h 678928"/>
              <a:gd name="connsiteX134" fmla="*/ 604272 w 738318"/>
              <a:gd name="connsiteY134" fmla="*/ 332761 h 678928"/>
              <a:gd name="connsiteX135" fmla="*/ 607868 w 738318"/>
              <a:gd name="connsiteY135" fmla="*/ 341361 h 678928"/>
              <a:gd name="connsiteX136" fmla="*/ 608766 w 738318"/>
              <a:gd name="connsiteY136" fmla="*/ 350474 h 678928"/>
              <a:gd name="connsiteX137" fmla="*/ 629055 w 738318"/>
              <a:gd name="connsiteY137" fmla="*/ 350474 h 678928"/>
              <a:gd name="connsiteX138" fmla="*/ 651013 w 738318"/>
              <a:gd name="connsiteY138" fmla="*/ 352399 h 678928"/>
              <a:gd name="connsiteX139" fmla="*/ 656920 w 738318"/>
              <a:gd name="connsiteY139" fmla="*/ 354324 h 678928"/>
              <a:gd name="connsiteX140" fmla="*/ 674640 w 738318"/>
              <a:gd name="connsiteY140" fmla="*/ 364336 h 678928"/>
              <a:gd name="connsiteX141" fmla="*/ 690178 w 738318"/>
              <a:gd name="connsiteY141" fmla="*/ 379867 h 678928"/>
              <a:gd name="connsiteX142" fmla="*/ 690948 w 738318"/>
              <a:gd name="connsiteY142" fmla="*/ 389493 h 678928"/>
              <a:gd name="connsiteX143" fmla="*/ 692104 w 738318"/>
              <a:gd name="connsiteY143" fmla="*/ 395654 h 678928"/>
              <a:gd name="connsiteX144" fmla="*/ 694672 w 738318"/>
              <a:gd name="connsiteY144" fmla="*/ 408104 h 678928"/>
              <a:gd name="connsiteX145" fmla="*/ 692874 w 738318"/>
              <a:gd name="connsiteY145" fmla="*/ 421453 h 678928"/>
              <a:gd name="connsiteX146" fmla="*/ 671944 w 738318"/>
              <a:gd name="connsiteY146" fmla="*/ 461370 h 678928"/>
              <a:gd name="connsiteX147" fmla="*/ 678621 w 738318"/>
              <a:gd name="connsiteY147" fmla="*/ 518616 h 678928"/>
              <a:gd name="connsiteX148" fmla="*/ 675282 w 738318"/>
              <a:gd name="connsiteY148" fmla="*/ 525162 h 678928"/>
              <a:gd name="connsiteX149" fmla="*/ 684271 w 738318"/>
              <a:gd name="connsiteY149" fmla="*/ 540564 h 678928"/>
              <a:gd name="connsiteX150" fmla="*/ 705715 w 738318"/>
              <a:gd name="connsiteY150" fmla="*/ 555966 h 678928"/>
              <a:gd name="connsiteX151" fmla="*/ 722408 w 738318"/>
              <a:gd name="connsiteY151" fmla="*/ 566748 h 678928"/>
              <a:gd name="connsiteX152" fmla="*/ 732039 w 738318"/>
              <a:gd name="connsiteY152" fmla="*/ 573037 h 678928"/>
              <a:gd name="connsiteX153" fmla="*/ 724719 w 738318"/>
              <a:gd name="connsiteY153" fmla="*/ 579583 h 678928"/>
              <a:gd name="connsiteX154" fmla="*/ 695314 w 738318"/>
              <a:gd name="connsiteY154" fmla="*/ 573294 h 678928"/>
              <a:gd name="connsiteX155" fmla="*/ 673228 w 738318"/>
              <a:gd name="connsiteY155" fmla="*/ 570470 h 678928"/>
              <a:gd name="connsiteX156" fmla="*/ 676181 w 738318"/>
              <a:gd name="connsiteY156" fmla="*/ 591135 h 678928"/>
              <a:gd name="connsiteX157" fmla="*/ 684399 w 738318"/>
              <a:gd name="connsiteY157" fmla="*/ 649792 h 678928"/>
              <a:gd name="connsiteX158" fmla="*/ 681189 w 738318"/>
              <a:gd name="connsiteY158" fmla="*/ 649535 h 678928"/>
              <a:gd name="connsiteX159" fmla="*/ 677465 w 738318"/>
              <a:gd name="connsiteY159" fmla="*/ 643374 h 678928"/>
              <a:gd name="connsiteX160" fmla="*/ 669889 w 738318"/>
              <a:gd name="connsiteY160" fmla="*/ 628999 h 678928"/>
              <a:gd name="connsiteX161" fmla="*/ 654480 w 738318"/>
              <a:gd name="connsiteY161" fmla="*/ 596141 h 678928"/>
              <a:gd name="connsiteX162" fmla="*/ 643437 w 738318"/>
              <a:gd name="connsiteY162" fmla="*/ 574192 h 678928"/>
              <a:gd name="connsiteX163" fmla="*/ 635475 w 738318"/>
              <a:gd name="connsiteY163" fmla="*/ 573294 h 678928"/>
              <a:gd name="connsiteX164" fmla="*/ 625203 w 738318"/>
              <a:gd name="connsiteY164" fmla="*/ 572524 h 678928"/>
              <a:gd name="connsiteX165" fmla="*/ 582956 w 738318"/>
              <a:gd name="connsiteY165" fmla="*/ 630282 h 678928"/>
              <a:gd name="connsiteX166" fmla="*/ 568189 w 738318"/>
              <a:gd name="connsiteY166" fmla="*/ 651075 h 678928"/>
              <a:gd name="connsiteX167" fmla="*/ 562282 w 738318"/>
              <a:gd name="connsiteY167" fmla="*/ 659418 h 678928"/>
              <a:gd name="connsiteX168" fmla="*/ 559843 w 738318"/>
              <a:gd name="connsiteY168" fmla="*/ 663654 h 678928"/>
              <a:gd name="connsiteX169" fmla="*/ 554321 w 738318"/>
              <a:gd name="connsiteY169" fmla="*/ 670457 h 678928"/>
              <a:gd name="connsiteX170" fmla="*/ 547002 w 738318"/>
              <a:gd name="connsiteY170" fmla="*/ 675591 h 678928"/>
              <a:gd name="connsiteX171" fmla="*/ 435029 w 738318"/>
              <a:gd name="connsiteY171" fmla="*/ 133173 h 678928"/>
              <a:gd name="connsiteX172" fmla="*/ 436442 w 738318"/>
              <a:gd name="connsiteY172" fmla="*/ 115589 h 678928"/>
              <a:gd name="connsiteX173" fmla="*/ 434002 w 738318"/>
              <a:gd name="connsiteY173" fmla="*/ 95309 h 678928"/>
              <a:gd name="connsiteX174" fmla="*/ 432718 w 738318"/>
              <a:gd name="connsiteY174" fmla="*/ 87351 h 678928"/>
              <a:gd name="connsiteX175" fmla="*/ 426554 w 738318"/>
              <a:gd name="connsiteY175" fmla="*/ 92999 h 678928"/>
              <a:gd name="connsiteX176" fmla="*/ 424885 w 738318"/>
              <a:gd name="connsiteY176" fmla="*/ 113407 h 678928"/>
              <a:gd name="connsiteX177" fmla="*/ 427582 w 738318"/>
              <a:gd name="connsiteY177" fmla="*/ 126499 h 678928"/>
              <a:gd name="connsiteX178" fmla="*/ 435029 w 738318"/>
              <a:gd name="connsiteY178" fmla="*/ 133173 h 678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</a:cxnLst>
            <a:rect l="l" t="t" r="r" b="b"/>
            <a:pathLst>
              <a:path w="738318" h="678928">
                <a:moveTo>
                  <a:pt x="547002" y="675591"/>
                </a:moveTo>
                <a:cubicBezTo>
                  <a:pt x="547002" y="674949"/>
                  <a:pt x="553294" y="661600"/>
                  <a:pt x="560998" y="645685"/>
                </a:cubicBezTo>
                <a:cubicBezTo>
                  <a:pt x="568703" y="629769"/>
                  <a:pt x="575894" y="614752"/>
                  <a:pt x="576921" y="612185"/>
                </a:cubicBezTo>
                <a:lnTo>
                  <a:pt x="578847" y="607436"/>
                </a:lnTo>
                <a:lnTo>
                  <a:pt x="574225" y="608719"/>
                </a:lnTo>
                <a:cubicBezTo>
                  <a:pt x="531464" y="620656"/>
                  <a:pt x="521320" y="623351"/>
                  <a:pt x="476377" y="634903"/>
                </a:cubicBezTo>
                <a:cubicBezTo>
                  <a:pt x="471754" y="636187"/>
                  <a:pt x="467517" y="637855"/>
                  <a:pt x="467003" y="638882"/>
                </a:cubicBezTo>
                <a:cubicBezTo>
                  <a:pt x="466233" y="640165"/>
                  <a:pt x="460454" y="640551"/>
                  <a:pt x="440551" y="640551"/>
                </a:cubicBezTo>
                <a:lnTo>
                  <a:pt x="415126" y="640551"/>
                </a:lnTo>
                <a:lnTo>
                  <a:pt x="388160" y="630924"/>
                </a:lnTo>
                <a:cubicBezTo>
                  <a:pt x="373265" y="625662"/>
                  <a:pt x="360039" y="621298"/>
                  <a:pt x="358755" y="621298"/>
                </a:cubicBezTo>
                <a:cubicBezTo>
                  <a:pt x="357471" y="621298"/>
                  <a:pt x="344887" y="614495"/>
                  <a:pt x="330762" y="606024"/>
                </a:cubicBezTo>
                <a:cubicBezTo>
                  <a:pt x="312528" y="595242"/>
                  <a:pt x="303282" y="590493"/>
                  <a:pt x="299301" y="589980"/>
                </a:cubicBezTo>
                <a:cubicBezTo>
                  <a:pt x="296091" y="589466"/>
                  <a:pt x="290955" y="587798"/>
                  <a:pt x="287745" y="586129"/>
                </a:cubicBezTo>
                <a:cubicBezTo>
                  <a:pt x="284534" y="584460"/>
                  <a:pt x="278628" y="582535"/>
                  <a:pt x="274775" y="581765"/>
                </a:cubicBezTo>
                <a:cubicBezTo>
                  <a:pt x="268483" y="580610"/>
                  <a:pt x="267328" y="580738"/>
                  <a:pt x="264246" y="582920"/>
                </a:cubicBezTo>
                <a:cubicBezTo>
                  <a:pt x="262320" y="584204"/>
                  <a:pt x="258853" y="585359"/>
                  <a:pt x="256670" y="585359"/>
                </a:cubicBezTo>
                <a:cubicBezTo>
                  <a:pt x="254358" y="585359"/>
                  <a:pt x="249864" y="586899"/>
                  <a:pt x="246654" y="588824"/>
                </a:cubicBezTo>
                <a:cubicBezTo>
                  <a:pt x="243444" y="590750"/>
                  <a:pt x="238179" y="592675"/>
                  <a:pt x="234969" y="593317"/>
                </a:cubicBezTo>
                <a:cubicBezTo>
                  <a:pt x="231758" y="593830"/>
                  <a:pt x="221101" y="595756"/>
                  <a:pt x="211213" y="597552"/>
                </a:cubicBezTo>
                <a:cubicBezTo>
                  <a:pt x="194135" y="600761"/>
                  <a:pt x="191823" y="600890"/>
                  <a:pt x="165628" y="600120"/>
                </a:cubicBezTo>
                <a:lnTo>
                  <a:pt x="138020" y="599221"/>
                </a:lnTo>
                <a:lnTo>
                  <a:pt x="112338" y="587669"/>
                </a:lnTo>
                <a:cubicBezTo>
                  <a:pt x="89482" y="577401"/>
                  <a:pt x="79979" y="572652"/>
                  <a:pt x="59049" y="561229"/>
                </a:cubicBezTo>
                <a:cubicBezTo>
                  <a:pt x="55839" y="559560"/>
                  <a:pt x="50959" y="556480"/>
                  <a:pt x="48134" y="554426"/>
                </a:cubicBezTo>
                <a:cubicBezTo>
                  <a:pt x="41200" y="549292"/>
                  <a:pt x="25406" y="528884"/>
                  <a:pt x="20269" y="518616"/>
                </a:cubicBezTo>
                <a:cubicBezTo>
                  <a:pt x="18086" y="513995"/>
                  <a:pt x="15775" y="510144"/>
                  <a:pt x="15133" y="509888"/>
                </a:cubicBezTo>
                <a:cubicBezTo>
                  <a:pt x="14619" y="509631"/>
                  <a:pt x="14106" y="508604"/>
                  <a:pt x="14106" y="507706"/>
                </a:cubicBezTo>
                <a:cubicBezTo>
                  <a:pt x="14106" y="505652"/>
                  <a:pt x="2035" y="478441"/>
                  <a:pt x="-661" y="474591"/>
                </a:cubicBezTo>
                <a:cubicBezTo>
                  <a:pt x="-2202" y="472409"/>
                  <a:pt x="-2587" y="467403"/>
                  <a:pt x="-2587" y="448278"/>
                </a:cubicBezTo>
                <a:lnTo>
                  <a:pt x="-2587" y="424662"/>
                </a:lnTo>
                <a:lnTo>
                  <a:pt x="2421" y="415549"/>
                </a:lnTo>
                <a:cubicBezTo>
                  <a:pt x="5117" y="410414"/>
                  <a:pt x="8969" y="403483"/>
                  <a:pt x="11024" y="399890"/>
                </a:cubicBezTo>
                <a:cubicBezTo>
                  <a:pt x="15775" y="391675"/>
                  <a:pt x="17958" y="385514"/>
                  <a:pt x="17958" y="379867"/>
                </a:cubicBezTo>
                <a:cubicBezTo>
                  <a:pt x="17958" y="377428"/>
                  <a:pt x="18985" y="373962"/>
                  <a:pt x="20141" y="372294"/>
                </a:cubicBezTo>
                <a:cubicBezTo>
                  <a:pt x="22966" y="368315"/>
                  <a:pt x="28231" y="357148"/>
                  <a:pt x="28231" y="355094"/>
                </a:cubicBezTo>
                <a:cubicBezTo>
                  <a:pt x="28231" y="354324"/>
                  <a:pt x="30799" y="350987"/>
                  <a:pt x="34009" y="347907"/>
                </a:cubicBezTo>
                <a:cubicBezTo>
                  <a:pt x="38889" y="343158"/>
                  <a:pt x="39787" y="341489"/>
                  <a:pt x="39787" y="337382"/>
                </a:cubicBezTo>
                <a:cubicBezTo>
                  <a:pt x="39787" y="334686"/>
                  <a:pt x="40301" y="332504"/>
                  <a:pt x="40943" y="332504"/>
                </a:cubicBezTo>
                <a:cubicBezTo>
                  <a:pt x="42484" y="332504"/>
                  <a:pt x="53912" y="316204"/>
                  <a:pt x="53912" y="314150"/>
                </a:cubicBezTo>
                <a:cubicBezTo>
                  <a:pt x="53912" y="313252"/>
                  <a:pt x="55325" y="310299"/>
                  <a:pt x="57123" y="307476"/>
                </a:cubicBezTo>
                <a:cubicBezTo>
                  <a:pt x="58920" y="304652"/>
                  <a:pt x="60333" y="300288"/>
                  <a:pt x="60333" y="297721"/>
                </a:cubicBezTo>
                <a:cubicBezTo>
                  <a:pt x="60333" y="294384"/>
                  <a:pt x="62002" y="290662"/>
                  <a:pt x="67010" y="283602"/>
                </a:cubicBezTo>
                <a:lnTo>
                  <a:pt x="73559" y="274104"/>
                </a:lnTo>
                <a:lnTo>
                  <a:pt x="75999" y="255493"/>
                </a:lnTo>
                <a:cubicBezTo>
                  <a:pt x="77283" y="245225"/>
                  <a:pt x="78439" y="234058"/>
                  <a:pt x="78439" y="230464"/>
                </a:cubicBezTo>
                <a:cubicBezTo>
                  <a:pt x="78439" y="225587"/>
                  <a:pt x="79466" y="222506"/>
                  <a:pt x="82548" y="217757"/>
                </a:cubicBezTo>
                <a:cubicBezTo>
                  <a:pt x="85758" y="212623"/>
                  <a:pt x="86400" y="210441"/>
                  <a:pt x="86143" y="205179"/>
                </a:cubicBezTo>
                <a:cubicBezTo>
                  <a:pt x="85886" y="200045"/>
                  <a:pt x="86528" y="197863"/>
                  <a:pt x="89738" y="192729"/>
                </a:cubicBezTo>
                <a:cubicBezTo>
                  <a:pt x="92820" y="187979"/>
                  <a:pt x="93719" y="185156"/>
                  <a:pt x="93719" y="180150"/>
                </a:cubicBezTo>
                <a:cubicBezTo>
                  <a:pt x="93719" y="176556"/>
                  <a:pt x="94618" y="171165"/>
                  <a:pt x="95645" y="168213"/>
                </a:cubicBezTo>
                <a:cubicBezTo>
                  <a:pt x="97315" y="163336"/>
                  <a:pt x="97315" y="162052"/>
                  <a:pt x="95645" y="156276"/>
                </a:cubicBezTo>
                <a:cubicBezTo>
                  <a:pt x="94618" y="152683"/>
                  <a:pt x="93719" y="148575"/>
                  <a:pt x="93719" y="147163"/>
                </a:cubicBezTo>
                <a:cubicBezTo>
                  <a:pt x="93719" y="145623"/>
                  <a:pt x="99754" y="133686"/>
                  <a:pt x="107202" y="120466"/>
                </a:cubicBezTo>
                <a:cubicBezTo>
                  <a:pt x="114650" y="107246"/>
                  <a:pt x="120685" y="95052"/>
                  <a:pt x="120685" y="93255"/>
                </a:cubicBezTo>
                <a:cubicBezTo>
                  <a:pt x="120685" y="91587"/>
                  <a:pt x="123253" y="82730"/>
                  <a:pt x="126463" y="73746"/>
                </a:cubicBezTo>
                <a:cubicBezTo>
                  <a:pt x="129674" y="64889"/>
                  <a:pt x="132242" y="56418"/>
                  <a:pt x="132242" y="55006"/>
                </a:cubicBezTo>
                <a:cubicBezTo>
                  <a:pt x="132242" y="53594"/>
                  <a:pt x="134810" y="48717"/>
                  <a:pt x="138020" y="44225"/>
                </a:cubicBezTo>
                <a:cubicBezTo>
                  <a:pt x="143799" y="36267"/>
                  <a:pt x="143799" y="36138"/>
                  <a:pt x="143799" y="25742"/>
                </a:cubicBezTo>
                <a:cubicBezTo>
                  <a:pt x="143799" y="15859"/>
                  <a:pt x="144055" y="14832"/>
                  <a:pt x="147779" y="10211"/>
                </a:cubicBezTo>
                <a:cubicBezTo>
                  <a:pt x="152274" y="4435"/>
                  <a:pt x="153558" y="4179"/>
                  <a:pt x="159850" y="7901"/>
                </a:cubicBezTo>
                <a:lnTo>
                  <a:pt x="164472" y="10725"/>
                </a:lnTo>
                <a:lnTo>
                  <a:pt x="168453" y="7002"/>
                </a:lnTo>
                <a:cubicBezTo>
                  <a:pt x="170508" y="4949"/>
                  <a:pt x="172819" y="1868"/>
                  <a:pt x="173461" y="200"/>
                </a:cubicBezTo>
                <a:cubicBezTo>
                  <a:pt x="174617" y="-2752"/>
                  <a:pt x="174745" y="-2752"/>
                  <a:pt x="187843" y="-1854"/>
                </a:cubicBezTo>
                <a:cubicBezTo>
                  <a:pt x="195034" y="-1212"/>
                  <a:pt x="211984" y="-442"/>
                  <a:pt x="225338" y="-57"/>
                </a:cubicBezTo>
                <a:cubicBezTo>
                  <a:pt x="249607" y="713"/>
                  <a:pt x="249736" y="713"/>
                  <a:pt x="250121" y="3665"/>
                </a:cubicBezTo>
                <a:cubicBezTo>
                  <a:pt x="250506" y="5719"/>
                  <a:pt x="247553" y="11238"/>
                  <a:pt x="241261" y="20736"/>
                </a:cubicBezTo>
                <a:cubicBezTo>
                  <a:pt x="232786" y="33571"/>
                  <a:pt x="231630" y="34855"/>
                  <a:pt x="226751" y="36138"/>
                </a:cubicBezTo>
                <a:cubicBezTo>
                  <a:pt x="216991" y="38705"/>
                  <a:pt x="201711" y="56033"/>
                  <a:pt x="198886" y="67585"/>
                </a:cubicBezTo>
                <a:cubicBezTo>
                  <a:pt x="198115" y="71050"/>
                  <a:pt x="196318" y="75671"/>
                  <a:pt x="195034" y="77725"/>
                </a:cubicBezTo>
                <a:cubicBezTo>
                  <a:pt x="193878" y="79907"/>
                  <a:pt x="191053" y="87993"/>
                  <a:pt x="188870" y="95694"/>
                </a:cubicBezTo>
                <a:cubicBezTo>
                  <a:pt x="185403" y="107887"/>
                  <a:pt x="184889" y="111866"/>
                  <a:pt x="184889" y="125600"/>
                </a:cubicBezTo>
                <a:cubicBezTo>
                  <a:pt x="184889" y="134200"/>
                  <a:pt x="185403" y="141259"/>
                  <a:pt x="186045" y="141259"/>
                </a:cubicBezTo>
                <a:cubicBezTo>
                  <a:pt x="186559" y="141259"/>
                  <a:pt x="187843" y="143955"/>
                  <a:pt x="188742" y="147163"/>
                </a:cubicBezTo>
                <a:cubicBezTo>
                  <a:pt x="189897" y="151142"/>
                  <a:pt x="192979" y="156148"/>
                  <a:pt x="197987" y="161796"/>
                </a:cubicBezTo>
                <a:cubicBezTo>
                  <a:pt x="204279" y="169240"/>
                  <a:pt x="205435" y="171294"/>
                  <a:pt x="205435" y="175529"/>
                </a:cubicBezTo>
                <a:cubicBezTo>
                  <a:pt x="205435" y="178738"/>
                  <a:pt x="207104" y="184001"/>
                  <a:pt x="209801" y="189520"/>
                </a:cubicBezTo>
                <a:cubicBezTo>
                  <a:pt x="212112" y="194397"/>
                  <a:pt x="215322" y="202868"/>
                  <a:pt x="216863" y="208388"/>
                </a:cubicBezTo>
                <a:cubicBezTo>
                  <a:pt x="218404" y="213907"/>
                  <a:pt x="220972" y="220581"/>
                  <a:pt x="222770" y="223276"/>
                </a:cubicBezTo>
                <a:lnTo>
                  <a:pt x="225852" y="228282"/>
                </a:lnTo>
                <a:lnTo>
                  <a:pt x="236638" y="229181"/>
                </a:lnTo>
                <a:cubicBezTo>
                  <a:pt x="245370" y="229951"/>
                  <a:pt x="248195" y="229694"/>
                  <a:pt x="251405" y="228025"/>
                </a:cubicBezTo>
                <a:cubicBezTo>
                  <a:pt x="254744" y="226229"/>
                  <a:pt x="260907" y="225972"/>
                  <a:pt x="291725" y="225972"/>
                </a:cubicBezTo>
                <a:cubicBezTo>
                  <a:pt x="311757" y="225972"/>
                  <a:pt x="331147" y="225587"/>
                  <a:pt x="334871" y="225073"/>
                </a:cubicBezTo>
                <a:lnTo>
                  <a:pt x="341676" y="224303"/>
                </a:lnTo>
                <a:lnTo>
                  <a:pt x="340777" y="215447"/>
                </a:lnTo>
                <a:cubicBezTo>
                  <a:pt x="340264" y="210056"/>
                  <a:pt x="340392" y="206077"/>
                  <a:pt x="341163" y="205564"/>
                </a:cubicBezTo>
                <a:cubicBezTo>
                  <a:pt x="342447" y="204794"/>
                  <a:pt x="360039" y="148960"/>
                  <a:pt x="361451" y="140874"/>
                </a:cubicBezTo>
                <a:cubicBezTo>
                  <a:pt x="362735" y="134071"/>
                  <a:pt x="368642" y="128552"/>
                  <a:pt x="375576" y="127525"/>
                </a:cubicBezTo>
                <a:cubicBezTo>
                  <a:pt x="379814" y="127012"/>
                  <a:pt x="381355" y="126242"/>
                  <a:pt x="381868" y="124060"/>
                </a:cubicBezTo>
                <a:cubicBezTo>
                  <a:pt x="382125" y="122648"/>
                  <a:pt x="382896" y="109813"/>
                  <a:pt x="383409" y="95694"/>
                </a:cubicBezTo>
                <a:cubicBezTo>
                  <a:pt x="384180" y="71179"/>
                  <a:pt x="384180" y="69767"/>
                  <a:pt x="381611" y="63991"/>
                </a:cubicBezTo>
                <a:cubicBezTo>
                  <a:pt x="378530" y="57573"/>
                  <a:pt x="376604" y="42171"/>
                  <a:pt x="378016" y="36652"/>
                </a:cubicBezTo>
                <a:cubicBezTo>
                  <a:pt x="378786" y="33443"/>
                  <a:pt x="379300" y="33186"/>
                  <a:pt x="383923" y="33828"/>
                </a:cubicBezTo>
                <a:cubicBezTo>
                  <a:pt x="388674" y="34470"/>
                  <a:pt x="389316" y="34085"/>
                  <a:pt x="395480" y="27667"/>
                </a:cubicBezTo>
                <a:cubicBezTo>
                  <a:pt x="398947" y="23817"/>
                  <a:pt x="401900" y="19838"/>
                  <a:pt x="401900" y="18554"/>
                </a:cubicBezTo>
                <a:cubicBezTo>
                  <a:pt x="401900" y="17399"/>
                  <a:pt x="404340" y="14190"/>
                  <a:pt x="407422" y="11495"/>
                </a:cubicBezTo>
                <a:cubicBezTo>
                  <a:pt x="412558" y="6746"/>
                  <a:pt x="416025" y="5205"/>
                  <a:pt x="416025" y="7644"/>
                </a:cubicBezTo>
                <a:cubicBezTo>
                  <a:pt x="416025" y="8286"/>
                  <a:pt x="417181" y="9056"/>
                  <a:pt x="418593" y="9441"/>
                </a:cubicBezTo>
                <a:cubicBezTo>
                  <a:pt x="420391" y="9954"/>
                  <a:pt x="421803" y="9184"/>
                  <a:pt x="423216" y="7131"/>
                </a:cubicBezTo>
                <a:cubicBezTo>
                  <a:pt x="425014" y="4435"/>
                  <a:pt x="426426" y="4050"/>
                  <a:pt x="439395" y="3280"/>
                </a:cubicBezTo>
                <a:cubicBezTo>
                  <a:pt x="448641" y="2638"/>
                  <a:pt x="453906" y="2767"/>
                  <a:pt x="454419" y="3665"/>
                </a:cubicBezTo>
                <a:cubicBezTo>
                  <a:pt x="454804" y="4435"/>
                  <a:pt x="463793" y="6232"/>
                  <a:pt x="474451" y="7772"/>
                </a:cubicBezTo>
                <a:cubicBezTo>
                  <a:pt x="484980" y="9313"/>
                  <a:pt x="494611" y="11110"/>
                  <a:pt x="495895" y="11751"/>
                </a:cubicBezTo>
                <a:cubicBezTo>
                  <a:pt x="497051" y="12393"/>
                  <a:pt x="501288" y="12907"/>
                  <a:pt x="505141" y="12907"/>
                </a:cubicBezTo>
                <a:cubicBezTo>
                  <a:pt x="509121" y="12907"/>
                  <a:pt x="512331" y="13292"/>
                  <a:pt x="512331" y="13805"/>
                </a:cubicBezTo>
                <a:cubicBezTo>
                  <a:pt x="512331" y="14447"/>
                  <a:pt x="510791" y="19324"/>
                  <a:pt x="508993" y="24843"/>
                </a:cubicBezTo>
                <a:cubicBezTo>
                  <a:pt x="506168" y="33186"/>
                  <a:pt x="503985" y="36909"/>
                  <a:pt x="495253" y="47305"/>
                </a:cubicBezTo>
                <a:cubicBezTo>
                  <a:pt x="489475" y="54108"/>
                  <a:pt x="484467" y="60012"/>
                  <a:pt x="483953" y="60397"/>
                </a:cubicBezTo>
                <a:cubicBezTo>
                  <a:pt x="483568" y="60782"/>
                  <a:pt x="481513" y="66301"/>
                  <a:pt x="479459" y="72591"/>
                </a:cubicBezTo>
                <a:cubicBezTo>
                  <a:pt x="476120" y="83500"/>
                  <a:pt x="475863" y="85297"/>
                  <a:pt x="476249" y="103395"/>
                </a:cubicBezTo>
                <a:cubicBezTo>
                  <a:pt x="476634" y="121493"/>
                  <a:pt x="476762" y="122776"/>
                  <a:pt x="479587" y="125857"/>
                </a:cubicBezTo>
                <a:cubicBezTo>
                  <a:pt x="482027" y="128552"/>
                  <a:pt x="482669" y="131119"/>
                  <a:pt x="483440" y="140361"/>
                </a:cubicBezTo>
                <a:lnTo>
                  <a:pt x="484338" y="151656"/>
                </a:lnTo>
                <a:lnTo>
                  <a:pt x="492428" y="157688"/>
                </a:lnTo>
                <a:cubicBezTo>
                  <a:pt x="500133" y="163464"/>
                  <a:pt x="500518" y="163978"/>
                  <a:pt x="501032" y="170138"/>
                </a:cubicBezTo>
                <a:cubicBezTo>
                  <a:pt x="501288" y="173732"/>
                  <a:pt x="502572" y="178610"/>
                  <a:pt x="503600" y="181048"/>
                </a:cubicBezTo>
                <a:cubicBezTo>
                  <a:pt x="504755" y="183487"/>
                  <a:pt x="506296" y="188108"/>
                  <a:pt x="507067" y="191317"/>
                </a:cubicBezTo>
                <a:cubicBezTo>
                  <a:pt x="508222" y="196194"/>
                  <a:pt x="524274" y="235983"/>
                  <a:pt x="525429" y="236753"/>
                </a:cubicBezTo>
                <a:cubicBezTo>
                  <a:pt x="525686" y="237010"/>
                  <a:pt x="527612" y="238294"/>
                  <a:pt x="529924" y="239834"/>
                </a:cubicBezTo>
                <a:cubicBezTo>
                  <a:pt x="532106" y="241502"/>
                  <a:pt x="537243" y="243299"/>
                  <a:pt x="541095" y="244198"/>
                </a:cubicBezTo>
                <a:cubicBezTo>
                  <a:pt x="545333" y="244968"/>
                  <a:pt x="548286" y="246252"/>
                  <a:pt x="548286" y="247150"/>
                </a:cubicBezTo>
                <a:cubicBezTo>
                  <a:pt x="548286" y="248819"/>
                  <a:pt x="552395" y="252541"/>
                  <a:pt x="558430" y="256776"/>
                </a:cubicBezTo>
                <a:cubicBezTo>
                  <a:pt x="559843" y="257803"/>
                  <a:pt x="561127" y="259600"/>
                  <a:pt x="561127" y="260884"/>
                </a:cubicBezTo>
                <a:cubicBezTo>
                  <a:pt x="561127" y="262039"/>
                  <a:pt x="561769" y="263451"/>
                  <a:pt x="562411" y="263836"/>
                </a:cubicBezTo>
                <a:cubicBezTo>
                  <a:pt x="563181" y="264221"/>
                  <a:pt x="563695" y="266531"/>
                  <a:pt x="563695" y="268842"/>
                </a:cubicBezTo>
                <a:cubicBezTo>
                  <a:pt x="563695" y="271922"/>
                  <a:pt x="565107" y="274617"/>
                  <a:pt x="568575" y="278725"/>
                </a:cubicBezTo>
                <a:cubicBezTo>
                  <a:pt x="575894" y="287196"/>
                  <a:pt x="582571" y="299261"/>
                  <a:pt x="585653" y="309786"/>
                </a:cubicBezTo>
                <a:cubicBezTo>
                  <a:pt x="587065" y="314792"/>
                  <a:pt x="588863" y="319669"/>
                  <a:pt x="589377" y="320311"/>
                </a:cubicBezTo>
                <a:cubicBezTo>
                  <a:pt x="589890" y="321081"/>
                  <a:pt x="590661" y="325573"/>
                  <a:pt x="590918" y="330451"/>
                </a:cubicBezTo>
                <a:cubicBezTo>
                  <a:pt x="591303" y="337125"/>
                  <a:pt x="592073" y="339692"/>
                  <a:pt x="593871" y="340976"/>
                </a:cubicBezTo>
                <a:cubicBezTo>
                  <a:pt x="595926" y="342516"/>
                  <a:pt x="596568" y="342516"/>
                  <a:pt x="598494" y="340719"/>
                </a:cubicBezTo>
                <a:cubicBezTo>
                  <a:pt x="599778" y="339564"/>
                  <a:pt x="600934" y="337382"/>
                  <a:pt x="601190" y="335842"/>
                </a:cubicBezTo>
                <a:cubicBezTo>
                  <a:pt x="601447" y="334301"/>
                  <a:pt x="602603" y="333018"/>
                  <a:pt x="604272" y="332761"/>
                </a:cubicBezTo>
                <a:cubicBezTo>
                  <a:pt x="606712" y="332376"/>
                  <a:pt x="607097" y="333146"/>
                  <a:pt x="607868" y="341361"/>
                </a:cubicBezTo>
                <a:lnTo>
                  <a:pt x="608766" y="350474"/>
                </a:lnTo>
                <a:lnTo>
                  <a:pt x="629055" y="350474"/>
                </a:lnTo>
                <a:cubicBezTo>
                  <a:pt x="645620" y="350474"/>
                  <a:pt x="649729" y="350859"/>
                  <a:pt x="651013" y="352399"/>
                </a:cubicBezTo>
                <a:cubicBezTo>
                  <a:pt x="651912" y="353426"/>
                  <a:pt x="654608" y="354324"/>
                  <a:pt x="656920" y="354324"/>
                </a:cubicBezTo>
                <a:cubicBezTo>
                  <a:pt x="660387" y="354324"/>
                  <a:pt x="664111" y="356378"/>
                  <a:pt x="674640" y="364336"/>
                </a:cubicBezTo>
                <a:cubicBezTo>
                  <a:pt x="685426" y="372422"/>
                  <a:pt x="688251" y="375246"/>
                  <a:pt x="690178" y="379867"/>
                </a:cubicBezTo>
                <a:cubicBezTo>
                  <a:pt x="692104" y="384616"/>
                  <a:pt x="692232" y="386156"/>
                  <a:pt x="690948" y="389493"/>
                </a:cubicBezTo>
                <a:cubicBezTo>
                  <a:pt x="689664" y="392958"/>
                  <a:pt x="689792" y="393729"/>
                  <a:pt x="692104" y="395654"/>
                </a:cubicBezTo>
                <a:cubicBezTo>
                  <a:pt x="694287" y="397451"/>
                  <a:pt x="694672" y="399248"/>
                  <a:pt x="694672" y="408104"/>
                </a:cubicBezTo>
                <a:cubicBezTo>
                  <a:pt x="694672" y="414778"/>
                  <a:pt x="694030" y="419656"/>
                  <a:pt x="692874" y="421453"/>
                </a:cubicBezTo>
                <a:cubicBezTo>
                  <a:pt x="680804" y="440706"/>
                  <a:pt x="672329" y="456878"/>
                  <a:pt x="671944" y="461370"/>
                </a:cubicBezTo>
                <a:cubicBezTo>
                  <a:pt x="671173" y="469970"/>
                  <a:pt x="676438" y="515022"/>
                  <a:pt x="678621" y="518616"/>
                </a:cubicBezTo>
                <a:cubicBezTo>
                  <a:pt x="679134" y="519386"/>
                  <a:pt x="677594" y="522338"/>
                  <a:pt x="675282" y="525162"/>
                </a:cubicBezTo>
                <a:cubicBezTo>
                  <a:pt x="670017" y="531836"/>
                  <a:pt x="670531" y="532863"/>
                  <a:pt x="684271" y="540564"/>
                </a:cubicBezTo>
                <a:cubicBezTo>
                  <a:pt x="689921" y="543773"/>
                  <a:pt x="699680" y="550704"/>
                  <a:pt x="705715" y="555966"/>
                </a:cubicBezTo>
                <a:cubicBezTo>
                  <a:pt x="713933" y="563154"/>
                  <a:pt x="718042" y="565721"/>
                  <a:pt x="722408" y="566748"/>
                </a:cubicBezTo>
                <a:cubicBezTo>
                  <a:pt x="726902" y="567775"/>
                  <a:pt x="729085" y="569187"/>
                  <a:pt x="732039" y="573037"/>
                </a:cubicBezTo>
                <a:cubicBezTo>
                  <a:pt x="738844" y="582278"/>
                  <a:pt x="736148" y="584589"/>
                  <a:pt x="724719" y="579583"/>
                </a:cubicBezTo>
                <a:cubicBezTo>
                  <a:pt x="719326" y="577144"/>
                  <a:pt x="711108" y="575476"/>
                  <a:pt x="695314" y="573294"/>
                </a:cubicBezTo>
                <a:cubicBezTo>
                  <a:pt x="683372" y="571625"/>
                  <a:pt x="673356" y="570342"/>
                  <a:pt x="673228" y="570470"/>
                </a:cubicBezTo>
                <a:cubicBezTo>
                  <a:pt x="673099" y="570470"/>
                  <a:pt x="674383" y="579840"/>
                  <a:pt x="676181" y="591135"/>
                </a:cubicBezTo>
                <a:cubicBezTo>
                  <a:pt x="681061" y="623351"/>
                  <a:pt x="684399" y="647353"/>
                  <a:pt x="684399" y="649792"/>
                </a:cubicBezTo>
                <a:cubicBezTo>
                  <a:pt x="684399" y="652872"/>
                  <a:pt x="682216" y="652744"/>
                  <a:pt x="681189" y="649535"/>
                </a:cubicBezTo>
                <a:cubicBezTo>
                  <a:pt x="680675" y="648123"/>
                  <a:pt x="679006" y="645428"/>
                  <a:pt x="677465" y="643374"/>
                </a:cubicBezTo>
                <a:cubicBezTo>
                  <a:pt x="675796" y="641449"/>
                  <a:pt x="672457" y="635031"/>
                  <a:pt x="669889" y="628999"/>
                </a:cubicBezTo>
                <a:cubicBezTo>
                  <a:pt x="667449" y="622966"/>
                  <a:pt x="660515" y="608206"/>
                  <a:pt x="654480" y="596141"/>
                </a:cubicBezTo>
                <a:lnTo>
                  <a:pt x="643437" y="574192"/>
                </a:lnTo>
                <a:lnTo>
                  <a:pt x="635475" y="573294"/>
                </a:lnTo>
                <a:cubicBezTo>
                  <a:pt x="631110" y="572909"/>
                  <a:pt x="626487" y="572524"/>
                  <a:pt x="625203" y="572524"/>
                </a:cubicBezTo>
                <a:cubicBezTo>
                  <a:pt x="623020" y="572524"/>
                  <a:pt x="606969" y="594472"/>
                  <a:pt x="582956" y="630282"/>
                </a:cubicBezTo>
                <a:cubicBezTo>
                  <a:pt x="577049" y="639139"/>
                  <a:pt x="570501" y="648508"/>
                  <a:pt x="568189" y="651075"/>
                </a:cubicBezTo>
                <a:cubicBezTo>
                  <a:pt x="566006" y="653643"/>
                  <a:pt x="563310" y="657493"/>
                  <a:pt x="562282" y="659418"/>
                </a:cubicBezTo>
                <a:cubicBezTo>
                  <a:pt x="561384" y="661344"/>
                  <a:pt x="560228" y="663269"/>
                  <a:pt x="559843" y="663654"/>
                </a:cubicBezTo>
                <a:cubicBezTo>
                  <a:pt x="559458" y="664039"/>
                  <a:pt x="557018" y="666991"/>
                  <a:pt x="554321" y="670457"/>
                </a:cubicBezTo>
                <a:cubicBezTo>
                  <a:pt x="549827" y="675976"/>
                  <a:pt x="547002" y="677901"/>
                  <a:pt x="547002" y="675591"/>
                </a:cubicBezTo>
                <a:close/>
                <a:moveTo>
                  <a:pt x="435029" y="133173"/>
                </a:moveTo>
                <a:cubicBezTo>
                  <a:pt x="437726" y="130349"/>
                  <a:pt x="437726" y="129707"/>
                  <a:pt x="436442" y="115589"/>
                </a:cubicBezTo>
                <a:cubicBezTo>
                  <a:pt x="435800" y="107502"/>
                  <a:pt x="434644" y="98389"/>
                  <a:pt x="434002" y="95309"/>
                </a:cubicBezTo>
                <a:cubicBezTo>
                  <a:pt x="433232" y="92357"/>
                  <a:pt x="432718" y="88763"/>
                  <a:pt x="432718" y="87351"/>
                </a:cubicBezTo>
                <a:cubicBezTo>
                  <a:pt x="432718" y="81960"/>
                  <a:pt x="429379" y="85169"/>
                  <a:pt x="426554" y="92999"/>
                </a:cubicBezTo>
                <a:cubicBezTo>
                  <a:pt x="423473" y="102112"/>
                  <a:pt x="423216" y="105449"/>
                  <a:pt x="424885" y="113407"/>
                </a:cubicBezTo>
                <a:cubicBezTo>
                  <a:pt x="425527" y="116359"/>
                  <a:pt x="426811" y="122263"/>
                  <a:pt x="427582" y="126499"/>
                </a:cubicBezTo>
                <a:cubicBezTo>
                  <a:pt x="429893" y="137537"/>
                  <a:pt x="430407" y="138050"/>
                  <a:pt x="435029" y="133173"/>
                </a:cubicBezTo>
                <a:close/>
              </a:path>
            </a:pathLst>
          </a:custGeom>
          <a:solidFill>
            <a:schemeClr val="tx1"/>
          </a:solidFill>
          <a:ln w="19050" cap="flat">
            <a:solidFill>
              <a:schemeClr val="tx1">
                <a:lumMod val="95000"/>
                <a:lumOff val="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CA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6B70DE5-F7C1-4A5E-953D-D6BCF1B00F57}"/>
              </a:ext>
            </a:extLst>
          </p:cNvPr>
          <p:cNvGrpSpPr/>
          <p:nvPr/>
        </p:nvGrpSpPr>
        <p:grpSpPr>
          <a:xfrm>
            <a:off x="9840099" y="3112745"/>
            <a:ext cx="1929554" cy="2276129"/>
            <a:chOff x="9840099" y="3112745"/>
            <a:chExt cx="1929554" cy="2276129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BE604CDA-821A-4AD6-A95C-8926EB97774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927185" y="3546406"/>
              <a:ext cx="1842468" cy="1842468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05BA37F-5F6E-4574-9C94-10D8A6F689B3}"/>
                </a:ext>
              </a:extLst>
            </p:cNvPr>
            <p:cNvSpPr txBox="1"/>
            <p:nvPr/>
          </p:nvSpPr>
          <p:spPr>
            <a:xfrm>
              <a:off x="9840099" y="3135086"/>
              <a:ext cx="18424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GitHub Repo</a:t>
              </a:r>
            </a:p>
          </p:txBody>
        </p:sp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38E29A0D-DDAE-434F-BC96-4DE4C850F1E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955480" y="3112745"/>
              <a:ext cx="412667" cy="41266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080741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94E72-347E-4E36-935E-BCA45A84B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CA" sz="2200" dirty="0"/>
              <a:t>Acknowledgements</a:t>
            </a:r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F3135013-3128-4630-A94E-F1DC86BA7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0000" y="6356350"/>
            <a:ext cx="720000" cy="365125"/>
          </a:xfrm>
        </p:spPr>
        <p:txBody>
          <a:bodyPr/>
          <a:lstStyle/>
          <a:p>
            <a:fld id="{AE8FF73E-95BF-4E5E-8039-3219E3426DBA}" type="slidenum">
              <a:rPr lang="en-CA" smtClean="0"/>
              <a:pPr/>
              <a:t>31</a:t>
            </a:fld>
            <a:endParaRPr lang="en-CA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9CC9A19-3447-4C2F-BC3D-BE16806F31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9002" y="4917870"/>
            <a:ext cx="2542052" cy="10888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2FE9185-DDEB-404A-A148-D236615D68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4440" y="5807458"/>
            <a:ext cx="2103120" cy="63093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859567-3366-43C6-AC0D-ACE7EC56BA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39663" y="2047240"/>
            <a:ext cx="7112674" cy="276352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58112F8-FE51-4E8E-A394-A9AB9B196A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0774" y="1940130"/>
            <a:ext cx="3072956" cy="84899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FAE359B-75DD-48B7-AAC5-9235FDEC7ED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5311" y="1464658"/>
            <a:ext cx="1418736" cy="141873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0E8E263-538B-4B2A-845B-C9A2EF13162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6360" y="5109502"/>
            <a:ext cx="2276638" cy="565372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11263945-3367-40CA-9D36-0AFE65C80D3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266619" y="459799"/>
            <a:ext cx="1550848" cy="1418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9317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0A208A-8ED5-1D3D-2830-99808C6196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7B669-08F5-4562-C964-6DB0AFA2E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>
                <a:highlight>
                  <a:srgbClr val="FFFF00"/>
                </a:highlight>
              </a:rPr>
              <a:t>DUPLICATE CONCLUSION SLIDE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2A4F58-C517-867C-E80D-3579370E3F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32</a:t>
            </a:fld>
            <a:endParaRPr lang="en-CA" dirty="0"/>
          </a:p>
        </p:txBody>
      </p:sp>
      <p:sp>
        <p:nvSpPr>
          <p:cNvPr id="4" name="Graphic 11">
            <a:extLst>
              <a:ext uri="{FF2B5EF4-FFF2-40B4-BE49-F238E27FC236}">
                <a16:creationId xmlns:a16="http://schemas.microsoft.com/office/drawing/2014/main" id="{B9385C5E-B5E5-6ED6-1CB1-57C0B4910B95}"/>
              </a:ext>
            </a:extLst>
          </p:cNvPr>
          <p:cNvSpPr/>
          <p:nvPr/>
        </p:nvSpPr>
        <p:spPr>
          <a:xfrm flipV="1">
            <a:off x="838200" y="4955509"/>
            <a:ext cx="1592798" cy="1592086"/>
          </a:xfrm>
          <a:custGeom>
            <a:avLst/>
            <a:gdLst>
              <a:gd name="connsiteX0" fmla="*/ 1033400 w 1417692"/>
              <a:gd name="connsiteY0" fmla="*/ 1408662 h 1417062"/>
              <a:gd name="connsiteX1" fmla="*/ 1011896 w 1417692"/>
              <a:gd name="connsiteY1" fmla="*/ 1386788 h 1417062"/>
              <a:gd name="connsiteX2" fmla="*/ 992238 w 1417692"/>
              <a:gd name="connsiteY2" fmla="*/ 1348395 h 1417062"/>
              <a:gd name="connsiteX3" fmla="*/ 955506 w 1417692"/>
              <a:gd name="connsiteY3" fmla="*/ 1258411 h 1417062"/>
              <a:gd name="connsiteX4" fmla="*/ 935479 w 1417692"/>
              <a:gd name="connsiteY4" fmla="*/ 1273270 h 1417062"/>
              <a:gd name="connsiteX5" fmla="*/ 932987 w 1417692"/>
              <a:gd name="connsiteY5" fmla="*/ 1286652 h 1417062"/>
              <a:gd name="connsiteX6" fmla="*/ 942954 w 1417692"/>
              <a:gd name="connsiteY6" fmla="*/ 1317939 h 1417062"/>
              <a:gd name="connsiteX7" fmla="*/ 950799 w 1417692"/>
              <a:gd name="connsiteY7" fmla="*/ 1343319 h 1417062"/>
              <a:gd name="connsiteX8" fmla="*/ 936494 w 1417692"/>
              <a:gd name="connsiteY8" fmla="*/ 1345165 h 1417062"/>
              <a:gd name="connsiteX9" fmla="*/ 906315 w 1417692"/>
              <a:gd name="connsiteY9" fmla="*/ 1308710 h 1417062"/>
              <a:gd name="connsiteX10" fmla="*/ 911114 w 1417692"/>
              <a:gd name="connsiteY10" fmla="*/ 1252596 h 1417062"/>
              <a:gd name="connsiteX11" fmla="*/ 916836 w 1417692"/>
              <a:gd name="connsiteY11" fmla="*/ 1197406 h 1417062"/>
              <a:gd name="connsiteX12" fmla="*/ 892102 w 1417692"/>
              <a:gd name="connsiteY12" fmla="*/ 1198975 h 1417062"/>
              <a:gd name="connsiteX13" fmla="*/ 862568 w 1417692"/>
              <a:gd name="connsiteY13" fmla="*/ 1229154 h 1417062"/>
              <a:gd name="connsiteX14" fmla="*/ 844756 w 1417692"/>
              <a:gd name="connsiteY14" fmla="*/ 1255919 h 1417062"/>
              <a:gd name="connsiteX15" fmla="*/ 826575 w 1417692"/>
              <a:gd name="connsiteY15" fmla="*/ 1288867 h 1417062"/>
              <a:gd name="connsiteX16" fmla="*/ 828051 w 1417692"/>
              <a:gd name="connsiteY16" fmla="*/ 1296620 h 1417062"/>
              <a:gd name="connsiteX17" fmla="*/ 822514 w 1417692"/>
              <a:gd name="connsiteY17" fmla="*/ 1304833 h 1417062"/>
              <a:gd name="connsiteX18" fmla="*/ 813192 w 1417692"/>
              <a:gd name="connsiteY18" fmla="*/ 1297266 h 1417062"/>
              <a:gd name="connsiteX19" fmla="*/ 808116 w 1417692"/>
              <a:gd name="connsiteY19" fmla="*/ 1276408 h 1417062"/>
              <a:gd name="connsiteX20" fmla="*/ 823344 w 1417692"/>
              <a:gd name="connsiteY20" fmla="*/ 1233215 h 1417062"/>
              <a:gd name="connsiteX21" fmla="*/ 854631 w 1417692"/>
              <a:gd name="connsiteY21" fmla="*/ 1186146 h 1417062"/>
              <a:gd name="connsiteX22" fmla="*/ 870505 w 1417692"/>
              <a:gd name="connsiteY22" fmla="*/ 1172580 h 1417062"/>
              <a:gd name="connsiteX23" fmla="*/ 896439 w 1417692"/>
              <a:gd name="connsiteY23" fmla="*/ 1137693 h 1417062"/>
              <a:gd name="connsiteX24" fmla="*/ 884257 w 1417692"/>
              <a:gd name="connsiteY24" fmla="*/ 1065060 h 1417062"/>
              <a:gd name="connsiteX25" fmla="*/ 870044 w 1417692"/>
              <a:gd name="connsiteY25" fmla="*/ 1009592 h 1417062"/>
              <a:gd name="connsiteX26" fmla="*/ 868106 w 1417692"/>
              <a:gd name="connsiteY26" fmla="*/ 971845 h 1417062"/>
              <a:gd name="connsiteX27" fmla="*/ 913513 w 1417692"/>
              <a:gd name="connsiteY27" fmla="*/ 872908 h 1417062"/>
              <a:gd name="connsiteX28" fmla="*/ 907791 w 1417692"/>
              <a:gd name="connsiteY28" fmla="*/ 868940 h 1417062"/>
              <a:gd name="connsiteX29" fmla="*/ 895055 w 1417692"/>
              <a:gd name="connsiteY29" fmla="*/ 861372 h 1417062"/>
              <a:gd name="connsiteX30" fmla="*/ 894686 w 1417692"/>
              <a:gd name="connsiteY30" fmla="*/ 851774 h 1417062"/>
              <a:gd name="connsiteX31" fmla="*/ 938893 w 1417692"/>
              <a:gd name="connsiteY31" fmla="*/ 837192 h 1417062"/>
              <a:gd name="connsiteX32" fmla="*/ 958736 w 1417692"/>
              <a:gd name="connsiteY32" fmla="*/ 832946 h 1417062"/>
              <a:gd name="connsiteX33" fmla="*/ 969442 w 1417692"/>
              <a:gd name="connsiteY33" fmla="*/ 831193 h 1417062"/>
              <a:gd name="connsiteX34" fmla="*/ 965289 w 1417692"/>
              <a:gd name="connsiteY34" fmla="*/ 830177 h 1417062"/>
              <a:gd name="connsiteX35" fmla="*/ 952645 w 1417692"/>
              <a:gd name="connsiteY35" fmla="*/ 826670 h 1417062"/>
              <a:gd name="connsiteX36" fmla="*/ 959475 w 1417692"/>
              <a:gd name="connsiteY36" fmla="*/ 817257 h 1417062"/>
              <a:gd name="connsiteX37" fmla="*/ 964551 w 1417692"/>
              <a:gd name="connsiteY37" fmla="*/ 814119 h 1417062"/>
              <a:gd name="connsiteX38" fmla="*/ 990854 w 1417692"/>
              <a:gd name="connsiteY38" fmla="*/ 816334 h 1417062"/>
              <a:gd name="connsiteX39" fmla="*/ 1021033 w 1417692"/>
              <a:gd name="connsiteY39" fmla="*/ 818641 h 1417062"/>
              <a:gd name="connsiteX40" fmla="*/ 1044567 w 1417692"/>
              <a:gd name="connsiteY40" fmla="*/ 810704 h 1417062"/>
              <a:gd name="connsiteX41" fmla="*/ 1064872 w 1417692"/>
              <a:gd name="connsiteY41" fmla="*/ 802121 h 1417062"/>
              <a:gd name="connsiteX42" fmla="*/ 1063580 w 1417692"/>
              <a:gd name="connsiteY42" fmla="*/ 756344 h 1417062"/>
              <a:gd name="connsiteX43" fmla="*/ 1033308 w 1417692"/>
              <a:gd name="connsiteY43" fmla="*/ 753114 h 1417062"/>
              <a:gd name="connsiteX44" fmla="*/ 989377 w 1417692"/>
              <a:gd name="connsiteY44" fmla="*/ 746100 h 1417062"/>
              <a:gd name="connsiteX45" fmla="*/ 941847 w 1417692"/>
              <a:gd name="connsiteY45" fmla="*/ 737886 h 1417062"/>
              <a:gd name="connsiteX46" fmla="*/ 929295 w 1417692"/>
              <a:gd name="connsiteY46" fmla="*/ 737886 h 1417062"/>
              <a:gd name="connsiteX47" fmla="*/ 894778 w 1417692"/>
              <a:gd name="connsiteY47" fmla="*/ 755144 h 1417062"/>
              <a:gd name="connsiteX48" fmla="*/ 767231 w 1417692"/>
              <a:gd name="connsiteY48" fmla="*/ 791876 h 1417062"/>
              <a:gd name="connsiteX49" fmla="*/ 721362 w 1417692"/>
              <a:gd name="connsiteY49" fmla="*/ 787723 h 1417062"/>
              <a:gd name="connsiteX50" fmla="*/ 678446 w 1417692"/>
              <a:gd name="connsiteY50" fmla="*/ 783570 h 1417062"/>
              <a:gd name="connsiteX51" fmla="*/ 553391 w 1417692"/>
              <a:gd name="connsiteY51" fmla="*/ 787446 h 1417062"/>
              <a:gd name="connsiteX52" fmla="*/ 435719 w 1417692"/>
              <a:gd name="connsiteY52" fmla="*/ 790492 h 1417062"/>
              <a:gd name="connsiteX53" fmla="*/ 368346 w 1417692"/>
              <a:gd name="connsiteY53" fmla="*/ 790492 h 1417062"/>
              <a:gd name="connsiteX54" fmla="*/ 350811 w 1417692"/>
              <a:gd name="connsiteY54" fmla="*/ 793999 h 1417062"/>
              <a:gd name="connsiteX55" fmla="*/ 246798 w 1417692"/>
              <a:gd name="connsiteY55" fmla="*/ 798706 h 1417062"/>
              <a:gd name="connsiteX56" fmla="*/ 172873 w 1417692"/>
              <a:gd name="connsiteY56" fmla="*/ 780432 h 1417062"/>
              <a:gd name="connsiteX57" fmla="*/ 164751 w 1417692"/>
              <a:gd name="connsiteY57" fmla="*/ 778217 h 1417062"/>
              <a:gd name="connsiteX58" fmla="*/ 155153 w 1417692"/>
              <a:gd name="connsiteY58" fmla="*/ 781817 h 1417062"/>
              <a:gd name="connsiteX59" fmla="*/ 118236 w 1417692"/>
              <a:gd name="connsiteY59" fmla="*/ 790492 h 1417062"/>
              <a:gd name="connsiteX60" fmla="*/ 91748 w 1417692"/>
              <a:gd name="connsiteY60" fmla="*/ 779602 h 1417062"/>
              <a:gd name="connsiteX61" fmla="*/ 57323 w 1417692"/>
              <a:gd name="connsiteY61" fmla="*/ 748130 h 1417062"/>
              <a:gd name="connsiteX62" fmla="*/ 55478 w 1417692"/>
              <a:gd name="connsiteY62" fmla="*/ 736594 h 1417062"/>
              <a:gd name="connsiteX63" fmla="*/ 66553 w 1417692"/>
              <a:gd name="connsiteY63" fmla="*/ 737793 h 1417062"/>
              <a:gd name="connsiteX64" fmla="*/ 80489 w 1417692"/>
              <a:gd name="connsiteY64" fmla="*/ 734840 h 1417062"/>
              <a:gd name="connsiteX65" fmla="*/ 91471 w 1417692"/>
              <a:gd name="connsiteY65" fmla="*/ 712875 h 1417062"/>
              <a:gd name="connsiteX66" fmla="*/ 97193 w 1417692"/>
              <a:gd name="connsiteY66" fmla="*/ 704568 h 1417062"/>
              <a:gd name="connsiteX67" fmla="*/ 94148 w 1417692"/>
              <a:gd name="connsiteY67" fmla="*/ 701246 h 1417062"/>
              <a:gd name="connsiteX68" fmla="*/ 103469 w 1417692"/>
              <a:gd name="connsiteY68" fmla="*/ 610523 h 1417062"/>
              <a:gd name="connsiteX69" fmla="*/ 121466 w 1417692"/>
              <a:gd name="connsiteY69" fmla="*/ 539182 h 1417062"/>
              <a:gd name="connsiteX70" fmla="*/ 120082 w 1417692"/>
              <a:gd name="connsiteY70" fmla="*/ 489344 h 1417062"/>
              <a:gd name="connsiteX71" fmla="*/ 39142 w 1417692"/>
              <a:gd name="connsiteY71" fmla="*/ 384039 h 1417062"/>
              <a:gd name="connsiteX72" fmla="*/ 26037 w 1417692"/>
              <a:gd name="connsiteY72" fmla="*/ 365950 h 1417062"/>
              <a:gd name="connsiteX73" fmla="*/ 20868 w 1417692"/>
              <a:gd name="connsiteY73" fmla="*/ 294147 h 1417062"/>
              <a:gd name="connsiteX74" fmla="*/ 16161 w 1417692"/>
              <a:gd name="connsiteY74" fmla="*/ 225944 h 1417062"/>
              <a:gd name="connsiteX75" fmla="*/ 4625 w 1417692"/>
              <a:gd name="connsiteY75" fmla="*/ 152572 h 1417062"/>
              <a:gd name="connsiteX76" fmla="*/ -6912 w 1417692"/>
              <a:gd name="connsiteY76" fmla="*/ 79200 h 1417062"/>
              <a:gd name="connsiteX77" fmla="*/ -5896 w 1417692"/>
              <a:gd name="connsiteY77" fmla="*/ 70248 h 1417062"/>
              <a:gd name="connsiteX78" fmla="*/ -5066 w 1417692"/>
              <a:gd name="connsiteY78" fmla="*/ 46713 h 1417062"/>
              <a:gd name="connsiteX79" fmla="*/ -5158 w 1417692"/>
              <a:gd name="connsiteY79" fmla="*/ 32039 h 1417062"/>
              <a:gd name="connsiteX80" fmla="*/ 34712 w 1417692"/>
              <a:gd name="connsiteY80" fmla="*/ 21518 h 1417062"/>
              <a:gd name="connsiteX81" fmla="*/ 75413 w 1417692"/>
              <a:gd name="connsiteY81" fmla="*/ 11643 h 1417062"/>
              <a:gd name="connsiteX82" fmla="*/ 78735 w 1417692"/>
              <a:gd name="connsiteY82" fmla="*/ 16442 h 1417062"/>
              <a:gd name="connsiteX83" fmla="*/ 81319 w 1417692"/>
              <a:gd name="connsiteY83" fmla="*/ 26778 h 1417062"/>
              <a:gd name="connsiteX84" fmla="*/ 71075 w 1417692"/>
              <a:gd name="connsiteY84" fmla="*/ 48006 h 1417062"/>
              <a:gd name="connsiteX85" fmla="*/ 61753 w 1417692"/>
              <a:gd name="connsiteY85" fmla="*/ 60465 h 1417062"/>
              <a:gd name="connsiteX86" fmla="*/ 58800 w 1417692"/>
              <a:gd name="connsiteY86" fmla="*/ 65079 h 1417062"/>
              <a:gd name="connsiteX87" fmla="*/ 60554 w 1417692"/>
              <a:gd name="connsiteY87" fmla="*/ 136606 h 1417062"/>
              <a:gd name="connsiteX88" fmla="*/ 62769 w 1417692"/>
              <a:gd name="connsiteY88" fmla="*/ 221514 h 1417062"/>
              <a:gd name="connsiteX89" fmla="*/ 82704 w 1417692"/>
              <a:gd name="connsiteY89" fmla="*/ 300423 h 1417062"/>
              <a:gd name="connsiteX90" fmla="*/ 110391 w 1417692"/>
              <a:gd name="connsiteY90" fmla="*/ 333833 h 1417062"/>
              <a:gd name="connsiteX91" fmla="*/ 191146 w 1417692"/>
              <a:gd name="connsiteY91" fmla="*/ 403236 h 1417062"/>
              <a:gd name="connsiteX92" fmla="*/ 174349 w 1417692"/>
              <a:gd name="connsiteY92" fmla="*/ 379794 h 1417062"/>
              <a:gd name="connsiteX93" fmla="*/ 154599 w 1417692"/>
              <a:gd name="connsiteY93" fmla="*/ 355891 h 1417062"/>
              <a:gd name="connsiteX94" fmla="*/ 141770 w 1417692"/>
              <a:gd name="connsiteY94" fmla="*/ 328572 h 1417062"/>
              <a:gd name="connsiteX95" fmla="*/ 178133 w 1417692"/>
              <a:gd name="connsiteY95" fmla="*/ 284734 h 1417062"/>
              <a:gd name="connsiteX96" fmla="*/ 208313 w 1417692"/>
              <a:gd name="connsiteY96" fmla="*/ 253354 h 1417062"/>
              <a:gd name="connsiteX97" fmla="*/ 214773 w 1417692"/>
              <a:gd name="connsiteY97" fmla="*/ 243202 h 1417062"/>
              <a:gd name="connsiteX98" fmla="*/ 284176 w 1417692"/>
              <a:gd name="connsiteY98" fmla="*/ 154141 h 1417062"/>
              <a:gd name="connsiteX99" fmla="*/ 304850 w 1417692"/>
              <a:gd name="connsiteY99" fmla="*/ 129130 h 1417062"/>
              <a:gd name="connsiteX100" fmla="*/ 305219 w 1417692"/>
              <a:gd name="connsiteY100" fmla="*/ 112056 h 1417062"/>
              <a:gd name="connsiteX101" fmla="*/ 304388 w 1417692"/>
              <a:gd name="connsiteY101" fmla="*/ 96459 h 1417062"/>
              <a:gd name="connsiteX102" fmla="*/ 317032 w 1417692"/>
              <a:gd name="connsiteY102" fmla="*/ 83538 h 1417062"/>
              <a:gd name="connsiteX103" fmla="*/ 329768 w 1417692"/>
              <a:gd name="connsiteY103" fmla="*/ 70617 h 1417062"/>
              <a:gd name="connsiteX104" fmla="*/ 330876 w 1417692"/>
              <a:gd name="connsiteY104" fmla="*/ 63695 h 1417062"/>
              <a:gd name="connsiteX105" fmla="*/ 337613 w 1417692"/>
              <a:gd name="connsiteY105" fmla="*/ 46344 h 1417062"/>
              <a:gd name="connsiteX106" fmla="*/ 344351 w 1417692"/>
              <a:gd name="connsiteY106" fmla="*/ 35362 h 1417062"/>
              <a:gd name="connsiteX107" fmla="*/ 399172 w 1417692"/>
              <a:gd name="connsiteY107" fmla="*/ 37484 h 1417062"/>
              <a:gd name="connsiteX108" fmla="*/ 397880 w 1417692"/>
              <a:gd name="connsiteY108" fmla="*/ 49390 h 1417062"/>
              <a:gd name="connsiteX109" fmla="*/ 388005 w 1417692"/>
              <a:gd name="connsiteY109" fmla="*/ 61111 h 1417062"/>
              <a:gd name="connsiteX110" fmla="*/ 379883 w 1417692"/>
              <a:gd name="connsiteY110" fmla="*/ 69233 h 1417062"/>
              <a:gd name="connsiteX111" fmla="*/ 378498 w 1417692"/>
              <a:gd name="connsiteY111" fmla="*/ 82246 h 1417062"/>
              <a:gd name="connsiteX112" fmla="*/ 377114 w 1417692"/>
              <a:gd name="connsiteY112" fmla="*/ 96828 h 1417062"/>
              <a:gd name="connsiteX113" fmla="*/ 372961 w 1417692"/>
              <a:gd name="connsiteY113" fmla="*/ 104119 h 1417062"/>
              <a:gd name="connsiteX114" fmla="*/ 368808 w 1417692"/>
              <a:gd name="connsiteY114" fmla="*/ 109841 h 1417062"/>
              <a:gd name="connsiteX115" fmla="*/ 367885 w 1417692"/>
              <a:gd name="connsiteY115" fmla="*/ 123316 h 1417062"/>
              <a:gd name="connsiteX116" fmla="*/ 366870 w 1417692"/>
              <a:gd name="connsiteY116" fmla="*/ 136790 h 1417062"/>
              <a:gd name="connsiteX117" fmla="*/ 306234 w 1417692"/>
              <a:gd name="connsiteY117" fmla="*/ 210808 h 1417062"/>
              <a:gd name="connsiteX118" fmla="*/ 243199 w 1417692"/>
              <a:gd name="connsiteY118" fmla="*/ 286303 h 1417062"/>
              <a:gd name="connsiteX119" fmla="*/ 235723 w 1417692"/>
              <a:gd name="connsiteY119" fmla="*/ 304392 h 1417062"/>
              <a:gd name="connsiteX120" fmla="*/ 236185 w 1417692"/>
              <a:gd name="connsiteY120" fmla="*/ 320266 h 1417062"/>
              <a:gd name="connsiteX121" fmla="*/ 251597 w 1417692"/>
              <a:gd name="connsiteY121" fmla="*/ 347031 h 1417062"/>
              <a:gd name="connsiteX122" fmla="*/ 290729 w 1417692"/>
              <a:gd name="connsiteY122" fmla="*/ 388377 h 1417062"/>
              <a:gd name="connsiteX123" fmla="*/ 321739 w 1417692"/>
              <a:gd name="connsiteY123" fmla="*/ 420864 h 1417062"/>
              <a:gd name="connsiteX124" fmla="*/ 336598 w 1417692"/>
              <a:gd name="connsiteY124" fmla="*/ 414034 h 1417062"/>
              <a:gd name="connsiteX125" fmla="*/ 435719 w 1417692"/>
              <a:gd name="connsiteY125" fmla="*/ 380532 h 1417062"/>
              <a:gd name="connsiteX126" fmla="*/ 518782 w 1417692"/>
              <a:gd name="connsiteY126" fmla="*/ 380532 h 1417062"/>
              <a:gd name="connsiteX127" fmla="*/ 598153 w 1417692"/>
              <a:gd name="connsiteY127" fmla="*/ 390869 h 1417062"/>
              <a:gd name="connsiteX128" fmla="*/ 628978 w 1417692"/>
              <a:gd name="connsiteY128" fmla="*/ 394745 h 1417062"/>
              <a:gd name="connsiteX129" fmla="*/ 638853 w 1417692"/>
              <a:gd name="connsiteY129" fmla="*/ 393546 h 1417062"/>
              <a:gd name="connsiteX130" fmla="*/ 619011 w 1417692"/>
              <a:gd name="connsiteY130" fmla="*/ 318420 h 1417062"/>
              <a:gd name="connsiteX131" fmla="*/ 594830 w 1417692"/>
              <a:gd name="connsiteY131" fmla="*/ 217545 h 1417062"/>
              <a:gd name="connsiteX132" fmla="*/ 582555 w 1417692"/>
              <a:gd name="connsiteY132" fmla="*/ 195857 h 1417062"/>
              <a:gd name="connsiteX133" fmla="*/ 533548 w 1417692"/>
              <a:gd name="connsiteY133" fmla="*/ 129222 h 1417062"/>
              <a:gd name="connsiteX134" fmla="*/ 501062 w 1417692"/>
              <a:gd name="connsiteY134" fmla="*/ 86122 h 1417062"/>
              <a:gd name="connsiteX135" fmla="*/ 492479 w 1417692"/>
              <a:gd name="connsiteY135" fmla="*/ 75878 h 1417062"/>
              <a:gd name="connsiteX136" fmla="*/ 492479 w 1417692"/>
              <a:gd name="connsiteY136" fmla="*/ 65633 h 1417062"/>
              <a:gd name="connsiteX137" fmla="*/ 492479 w 1417692"/>
              <a:gd name="connsiteY137" fmla="*/ 55389 h 1417062"/>
              <a:gd name="connsiteX138" fmla="*/ 483711 w 1417692"/>
              <a:gd name="connsiteY138" fmla="*/ 37207 h 1417062"/>
              <a:gd name="connsiteX139" fmla="*/ 474943 w 1417692"/>
              <a:gd name="connsiteY139" fmla="*/ 17918 h 1417062"/>
              <a:gd name="connsiteX140" fmla="*/ 479373 w 1417692"/>
              <a:gd name="connsiteY140" fmla="*/ 16349 h 1417062"/>
              <a:gd name="connsiteX141" fmla="*/ 516844 w 1417692"/>
              <a:gd name="connsiteY141" fmla="*/ 11181 h 1417062"/>
              <a:gd name="connsiteX142" fmla="*/ 551545 w 1417692"/>
              <a:gd name="connsiteY142" fmla="*/ 6474 h 1417062"/>
              <a:gd name="connsiteX143" fmla="*/ 548131 w 1417692"/>
              <a:gd name="connsiteY143" fmla="*/ 22256 h 1417062"/>
              <a:gd name="connsiteX144" fmla="*/ 543516 w 1417692"/>
              <a:gd name="connsiteY144" fmla="*/ 38407 h 1417062"/>
              <a:gd name="connsiteX145" fmla="*/ 547669 w 1417692"/>
              <a:gd name="connsiteY145" fmla="*/ 35915 h 1417062"/>
              <a:gd name="connsiteX146" fmla="*/ 552284 w 1417692"/>
              <a:gd name="connsiteY146" fmla="*/ 33608 h 1417062"/>
              <a:gd name="connsiteX147" fmla="*/ 553760 w 1417692"/>
              <a:gd name="connsiteY147" fmla="*/ 39422 h 1417062"/>
              <a:gd name="connsiteX148" fmla="*/ 573142 w 1417692"/>
              <a:gd name="connsiteY148" fmla="*/ 105134 h 1417062"/>
              <a:gd name="connsiteX149" fmla="*/ 624456 w 1417692"/>
              <a:gd name="connsiteY149" fmla="*/ 181828 h 1417062"/>
              <a:gd name="connsiteX150" fmla="*/ 660265 w 1417692"/>
              <a:gd name="connsiteY150" fmla="*/ 246894 h 1417062"/>
              <a:gd name="connsiteX151" fmla="*/ 684076 w 1417692"/>
              <a:gd name="connsiteY151" fmla="*/ 305592 h 1417062"/>
              <a:gd name="connsiteX152" fmla="*/ 702442 w 1417692"/>
              <a:gd name="connsiteY152" fmla="*/ 334571 h 1417062"/>
              <a:gd name="connsiteX153" fmla="*/ 718870 w 1417692"/>
              <a:gd name="connsiteY153" fmla="*/ 358290 h 1417062"/>
              <a:gd name="connsiteX154" fmla="*/ 742035 w 1417692"/>
              <a:gd name="connsiteY154" fmla="*/ 382009 h 1417062"/>
              <a:gd name="connsiteX155" fmla="*/ 754126 w 1417692"/>
              <a:gd name="connsiteY155" fmla="*/ 376195 h 1417062"/>
              <a:gd name="connsiteX156" fmla="*/ 755233 w 1417692"/>
              <a:gd name="connsiteY156" fmla="*/ 358752 h 1417062"/>
              <a:gd name="connsiteX157" fmla="*/ 754679 w 1417692"/>
              <a:gd name="connsiteY157" fmla="*/ 345646 h 1417062"/>
              <a:gd name="connsiteX158" fmla="*/ 758832 w 1417692"/>
              <a:gd name="connsiteY158" fmla="*/ 327649 h 1417062"/>
              <a:gd name="connsiteX159" fmla="*/ 791135 w 1417692"/>
              <a:gd name="connsiteY159" fmla="*/ 203056 h 1417062"/>
              <a:gd name="connsiteX160" fmla="*/ 799810 w 1417692"/>
              <a:gd name="connsiteY160" fmla="*/ 182751 h 1417062"/>
              <a:gd name="connsiteX161" fmla="*/ 814577 w 1417692"/>
              <a:gd name="connsiteY161" fmla="*/ 132176 h 1417062"/>
              <a:gd name="connsiteX162" fmla="*/ 826575 w 1417692"/>
              <a:gd name="connsiteY162" fmla="*/ 48559 h 1417062"/>
              <a:gd name="connsiteX163" fmla="*/ 815961 w 1417692"/>
              <a:gd name="connsiteY163" fmla="*/ 15057 h 1417062"/>
              <a:gd name="connsiteX164" fmla="*/ 814023 w 1417692"/>
              <a:gd name="connsiteY164" fmla="*/ 9520 h 1417062"/>
              <a:gd name="connsiteX165" fmla="*/ 891917 w 1417692"/>
              <a:gd name="connsiteY165" fmla="*/ -6908 h 1417062"/>
              <a:gd name="connsiteX166" fmla="*/ 893947 w 1417692"/>
              <a:gd name="connsiteY166" fmla="*/ 31854 h 1417062"/>
              <a:gd name="connsiteX167" fmla="*/ 893947 w 1417692"/>
              <a:gd name="connsiteY167" fmla="*/ 39330 h 1417062"/>
              <a:gd name="connsiteX168" fmla="*/ 889702 w 1417692"/>
              <a:gd name="connsiteY168" fmla="*/ 40438 h 1417062"/>
              <a:gd name="connsiteX169" fmla="*/ 866352 w 1417692"/>
              <a:gd name="connsiteY169" fmla="*/ 71078 h 1417062"/>
              <a:gd name="connsiteX170" fmla="*/ 847802 w 1417692"/>
              <a:gd name="connsiteY170" fmla="*/ 179152 h 1417062"/>
              <a:gd name="connsiteX171" fmla="*/ 849186 w 1417692"/>
              <a:gd name="connsiteY171" fmla="*/ 194380 h 1417062"/>
              <a:gd name="connsiteX172" fmla="*/ 850109 w 1417692"/>
              <a:gd name="connsiteY172" fmla="*/ 231758 h 1417062"/>
              <a:gd name="connsiteX173" fmla="*/ 838849 w 1417692"/>
              <a:gd name="connsiteY173" fmla="*/ 328572 h 1417062"/>
              <a:gd name="connsiteX174" fmla="*/ 838388 w 1417692"/>
              <a:gd name="connsiteY174" fmla="*/ 346569 h 1417062"/>
              <a:gd name="connsiteX175" fmla="*/ 841803 w 1417692"/>
              <a:gd name="connsiteY175" fmla="*/ 359398 h 1417062"/>
              <a:gd name="connsiteX176" fmla="*/ 847248 w 1417692"/>
              <a:gd name="connsiteY176" fmla="*/ 382932 h 1417062"/>
              <a:gd name="connsiteX177" fmla="*/ 849278 w 1417692"/>
              <a:gd name="connsiteY177" fmla="*/ 393453 h 1417062"/>
              <a:gd name="connsiteX178" fmla="*/ 865614 w 1417692"/>
              <a:gd name="connsiteY178" fmla="*/ 400929 h 1417062"/>
              <a:gd name="connsiteX179" fmla="*/ 881950 w 1417692"/>
              <a:gd name="connsiteY179" fmla="*/ 408404 h 1417062"/>
              <a:gd name="connsiteX180" fmla="*/ 905207 w 1417692"/>
              <a:gd name="connsiteY180" fmla="*/ 427324 h 1417062"/>
              <a:gd name="connsiteX181" fmla="*/ 939170 w 1417692"/>
              <a:gd name="connsiteY181" fmla="*/ 456396 h 1417062"/>
              <a:gd name="connsiteX182" fmla="*/ 966858 w 1417692"/>
              <a:gd name="connsiteY182" fmla="*/ 479284 h 1417062"/>
              <a:gd name="connsiteX183" fmla="*/ 976548 w 1417692"/>
              <a:gd name="connsiteY183" fmla="*/ 481499 h 1417062"/>
              <a:gd name="connsiteX184" fmla="*/ 1037922 w 1417692"/>
              <a:gd name="connsiteY184" fmla="*/ 511494 h 1417062"/>
              <a:gd name="connsiteX185" fmla="*/ 1081761 w 1417692"/>
              <a:gd name="connsiteY185" fmla="*/ 530783 h 1417062"/>
              <a:gd name="connsiteX186" fmla="*/ 1139905 w 1417692"/>
              <a:gd name="connsiteY186" fmla="*/ 550165 h 1417062"/>
              <a:gd name="connsiteX187" fmla="*/ 1157902 w 1417692"/>
              <a:gd name="connsiteY187" fmla="*/ 556256 h 1417062"/>
              <a:gd name="connsiteX188" fmla="*/ 1196203 w 1417692"/>
              <a:gd name="connsiteY188" fmla="*/ 572684 h 1417062"/>
              <a:gd name="connsiteX189" fmla="*/ 1249732 w 1417692"/>
              <a:gd name="connsiteY189" fmla="*/ 580067 h 1417062"/>
              <a:gd name="connsiteX190" fmla="*/ 1289325 w 1417692"/>
              <a:gd name="connsiteY190" fmla="*/ 578775 h 1417062"/>
              <a:gd name="connsiteX191" fmla="*/ 1303076 w 1417692"/>
              <a:gd name="connsiteY191" fmla="*/ 577483 h 1417062"/>
              <a:gd name="connsiteX192" fmla="*/ 1311106 w 1417692"/>
              <a:gd name="connsiteY192" fmla="*/ 569453 h 1417062"/>
              <a:gd name="connsiteX193" fmla="*/ 1331871 w 1417692"/>
              <a:gd name="connsiteY193" fmla="*/ 557640 h 1417062"/>
              <a:gd name="connsiteX194" fmla="*/ 1370726 w 1417692"/>
              <a:gd name="connsiteY194" fmla="*/ 579975 h 1417062"/>
              <a:gd name="connsiteX195" fmla="*/ 1392138 w 1417692"/>
              <a:gd name="connsiteY195" fmla="*/ 619291 h 1417062"/>
              <a:gd name="connsiteX196" fmla="*/ 1388354 w 1417692"/>
              <a:gd name="connsiteY196" fmla="*/ 634242 h 1417062"/>
              <a:gd name="connsiteX197" fmla="*/ 1345069 w 1417692"/>
              <a:gd name="connsiteY197" fmla="*/ 670882 h 1417062"/>
              <a:gd name="connsiteX198" fmla="*/ 1221491 w 1417692"/>
              <a:gd name="connsiteY198" fmla="*/ 742131 h 1417062"/>
              <a:gd name="connsiteX199" fmla="*/ 1213092 w 1417692"/>
              <a:gd name="connsiteY199" fmla="*/ 750714 h 1417062"/>
              <a:gd name="connsiteX200" fmla="*/ 1224813 w 1417692"/>
              <a:gd name="connsiteY200" fmla="*/ 754037 h 1417062"/>
              <a:gd name="connsiteX201" fmla="*/ 1240780 w 1417692"/>
              <a:gd name="connsiteY201" fmla="*/ 754683 h 1417062"/>
              <a:gd name="connsiteX202" fmla="*/ 1248347 w 1417692"/>
              <a:gd name="connsiteY202" fmla="*/ 755237 h 1417062"/>
              <a:gd name="connsiteX203" fmla="*/ 1262930 w 1417692"/>
              <a:gd name="connsiteY203" fmla="*/ 768157 h 1417062"/>
              <a:gd name="connsiteX204" fmla="*/ 1310921 w 1417692"/>
              <a:gd name="connsiteY204" fmla="*/ 817441 h 1417062"/>
              <a:gd name="connsiteX205" fmla="*/ 1359559 w 1417692"/>
              <a:gd name="connsiteY205" fmla="*/ 856942 h 1417062"/>
              <a:gd name="connsiteX206" fmla="*/ 1371557 w 1417692"/>
              <a:gd name="connsiteY206" fmla="*/ 862572 h 1417062"/>
              <a:gd name="connsiteX207" fmla="*/ 1381709 w 1417692"/>
              <a:gd name="connsiteY207" fmla="*/ 867094 h 1417062"/>
              <a:gd name="connsiteX208" fmla="*/ 1397768 w 1417692"/>
              <a:gd name="connsiteY208" fmla="*/ 872816 h 1417062"/>
              <a:gd name="connsiteX209" fmla="*/ 1410781 w 1417692"/>
              <a:gd name="connsiteY209" fmla="*/ 882876 h 1417062"/>
              <a:gd name="connsiteX210" fmla="*/ 1405612 w 1417692"/>
              <a:gd name="connsiteY210" fmla="*/ 890813 h 1417062"/>
              <a:gd name="connsiteX211" fmla="*/ 1391861 w 1417692"/>
              <a:gd name="connsiteY211" fmla="*/ 907241 h 1417062"/>
              <a:gd name="connsiteX212" fmla="*/ 1383278 w 1417692"/>
              <a:gd name="connsiteY212" fmla="*/ 917855 h 1417062"/>
              <a:gd name="connsiteX213" fmla="*/ 1382724 w 1417692"/>
              <a:gd name="connsiteY213" fmla="*/ 928930 h 1417062"/>
              <a:gd name="connsiteX214" fmla="*/ 1381617 w 1417692"/>
              <a:gd name="connsiteY214" fmla="*/ 943327 h 1417062"/>
              <a:gd name="connsiteX215" fmla="*/ 1381155 w 1417692"/>
              <a:gd name="connsiteY215" fmla="*/ 946742 h 1417062"/>
              <a:gd name="connsiteX216" fmla="*/ 1370265 w 1417692"/>
              <a:gd name="connsiteY216" fmla="*/ 939266 h 1417062"/>
              <a:gd name="connsiteX217" fmla="*/ 1359374 w 1417692"/>
              <a:gd name="connsiteY217" fmla="*/ 931791 h 1417062"/>
              <a:gd name="connsiteX218" fmla="*/ 1358821 w 1417692"/>
              <a:gd name="connsiteY218" fmla="*/ 919700 h 1417062"/>
              <a:gd name="connsiteX219" fmla="*/ 1357621 w 1417692"/>
              <a:gd name="connsiteY219" fmla="*/ 905580 h 1417062"/>
              <a:gd name="connsiteX220" fmla="*/ 1350607 w 1417692"/>
              <a:gd name="connsiteY220" fmla="*/ 900781 h 1417062"/>
              <a:gd name="connsiteX221" fmla="*/ 1324211 w 1417692"/>
              <a:gd name="connsiteY221" fmla="*/ 916839 h 1417062"/>
              <a:gd name="connsiteX222" fmla="*/ 1304553 w 1417692"/>
              <a:gd name="connsiteY222" fmla="*/ 937974 h 1417062"/>
              <a:gd name="connsiteX223" fmla="*/ 1295878 w 1417692"/>
              <a:gd name="connsiteY223" fmla="*/ 924869 h 1417062"/>
              <a:gd name="connsiteX224" fmla="*/ 1283603 w 1417692"/>
              <a:gd name="connsiteY224" fmla="*/ 908348 h 1417062"/>
              <a:gd name="connsiteX225" fmla="*/ 1287018 w 1417692"/>
              <a:gd name="connsiteY225" fmla="*/ 920808 h 1417062"/>
              <a:gd name="connsiteX226" fmla="*/ 1292463 w 1417692"/>
              <a:gd name="connsiteY226" fmla="*/ 932990 h 1417062"/>
              <a:gd name="connsiteX227" fmla="*/ 1290248 w 1417692"/>
              <a:gd name="connsiteY227" fmla="*/ 934467 h 1417062"/>
              <a:gd name="connsiteX228" fmla="*/ 1287479 w 1417692"/>
              <a:gd name="connsiteY228" fmla="*/ 935851 h 1417062"/>
              <a:gd name="connsiteX229" fmla="*/ 1280465 w 1417692"/>
              <a:gd name="connsiteY229" fmla="*/ 929022 h 1417062"/>
              <a:gd name="connsiteX230" fmla="*/ 1262837 w 1417692"/>
              <a:gd name="connsiteY230" fmla="*/ 916470 h 1417062"/>
              <a:gd name="connsiteX231" fmla="*/ 1260622 w 1417692"/>
              <a:gd name="connsiteY231" fmla="*/ 920900 h 1417062"/>
              <a:gd name="connsiteX232" fmla="*/ 1266252 w 1417692"/>
              <a:gd name="connsiteY232" fmla="*/ 941204 h 1417062"/>
              <a:gd name="connsiteX233" fmla="*/ 1269759 w 1417692"/>
              <a:gd name="connsiteY233" fmla="*/ 967507 h 1417062"/>
              <a:gd name="connsiteX234" fmla="*/ 1262837 w 1417692"/>
              <a:gd name="connsiteY234" fmla="*/ 968061 h 1417062"/>
              <a:gd name="connsiteX235" fmla="*/ 1250193 w 1417692"/>
              <a:gd name="connsiteY235" fmla="*/ 952925 h 1417062"/>
              <a:gd name="connsiteX236" fmla="*/ 1241979 w 1417692"/>
              <a:gd name="connsiteY236" fmla="*/ 941020 h 1417062"/>
              <a:gd name="connsiteX237" fmla="*/ 1239026 w 1417692"/>
              <a:gd name="connsiteY237" fmla="*/ 941943 h 1417062"/>
              <a:gd name="connsiteX238" fmla="*/ 1234319 w 1417692"/>
              <a:gd name="connsiteY238" fmla="*/ 983197 h 1417062"/>
              <a:gd name="connsiteX239" fmla="*/ 1235427 w 1417692"/>
              <a:gd name="connsiteY239" fmla="*/ 995841 h 1417062"/>
              <a:gd name="connsiteX240" fmla="*/ 1225551 w 1417692"/>
              <a:gd name="connsiteY240" fmla="*/ 1003224 h 1417062"/>
              <a:gd name="connsiteX241" fmla="*/ 1218906 w 1417692"/>
              <a:gd name="connsiteY241" fmla="*/ 1001932 h 1417062"/>
              <a:gd name="connsiteX242" fmla="*/ 1204509 w 1417692"/>
              <a:gd name="connsiteY242" fmla="*/ 980613 h 1417062"/>
              <a:gd name="connsiteX243" fmla="*/ 1202663 w 1417692"/>
              <a:gd name="connsiteY243" fmla="*/ 950157 h 1417062"/>
              <a:gd name="connsiteX244" fmla="*/ 1198233 w 1417692"/>
              <a:gd name="connsiteY244" fmla="*/ 905211 h 1417062"/>
              <a:gd name="connsiteX245" fmla="*/ 1143227 w 1417692"/>
              <a:gd name="connsiteY245" fmla="*/ 868571 h 1417062"/>
              <a:gd name="connsiteX246" fmla="*/ 1120616 w 1417692"/>
              <a:gd name="connsiteY246" fmla="*/ 856850 h 1417062"/>
              <a:gd name="connsiteX247" fmla="*/ 1105295 w 1417692"/>
              <a:gd name="connsiteY247" fmla="*/ 864971 h 1417062"/>
              <a:gd name="connsiteX248" fmla="*/ 1088037 w 1417692"/>
              <a:gd name="connsiteY248" fmla="*/ 888321 h 1417062"/>
              <a:gd name="connsiteX249" fmla="*/ 1104834 w 1417692"/>
              <a:gd name="connsiteY249" fmla="*/ 935390 h 1417062"/>
              <a:gd name="connsiteX250" fmla="*/ 1158086 w 1417692"/>
              <a:gd name="connsiteY250" fmla="*/ 1018176 h 1417062"/>
              <a:gd name="connsiteX251" fmla="*/ 1265421 w 1417692"/>
              <a:gd name="connsiteY251" fmla="*/ 1153198 h 1417062"/>
              <a:gd name="connsiteX252" fmla="*/ 1296801 w 1417692"/>
              <a:gd name="connsiteY252" fmla="*/ 1205066 h 1417062"/>
              <a:gd name="connsiteX253" fmla="*/ 1304184 w 1417692"/>
              <a:gd name="connsiteY253" fmla="*/ 1229523 h 1417062"/>
              <a:gd name="connsiteX254" fmla="*/ 1284987 w 1417692"/>
              <a:gd name="connsiteY254" fmla="*/ 1237737 h 1417062"/>
              <a:gd name="connsiteX255" fmla="*/ 1274558 w 1417692"/>
              <a:gd name="connsiteY255" fmla="*/ 1218910 h 1417062"/>
              <a:gd name="connsiteX256" fmla="*/ 1257577 w 1417692"/>
              <a:gd name="connsiteY256" fmla="*/ 1197960 h 1417062"/>
              <a:gd name="connsiteX257" fmla="*/ 1255269 w 1417692"/>
              <a:gd name="connsiteY257" fmla="*/ 1200175 h 1417062"/>
              <a:gd name="connsiteX258" fmla="*/ 1260161 w 1417692"/>
              <a:gd name="connsiteY258" fmla="*/ 1216049 h 1417062"/>
              <a:gd name="connsiteX259" fmla="*/ 1286187 w 1417692"/>
              <a:gd name="connsiteY259" fmla="*/ 1275485 h 1417062"/>
              <a:gd name="connsiteX260" fmla="*/ 1257392 w 1417692"/>
              <a:gd name="connsiteY260" fmla="*/ 1323938 h 1417062"/>
              <a:gd name="connsiteX261" fmla="*/ 1248440 w 1417692"/>
              <a:gd name="connsiteY261" fmla="*/ 1317293 h 1417062"/>
              <a:gd name="connsiteX262" fmla="*/ 1248624 w 1417692"/>
              <a:gd name="connsiteY262" fmla="*/ 1307510 h 1417062"/>
              <a:gd name="connsiteX263" fmla="*/ 1253516 w 1417692"/>
              <a:gd name="connsiteY263" fmla="*/ 1294035 h 1417062"/>
              <a:gd name="connsiteX264" fmla="*/ 1256931 w 1417692"/>
              <a:gd name="connsiteY264" fmla="*/ 1286560 h 1417062"/>
              <a:gd name="connsiteX265" fmla="*/ 1256469 w 1417692"/>
              <a:gd name="connsiteY265" fmla="*/ 1274377 h 1417062"/>
              <a:gd name="connsiteX266" fmla="*/ 1247517 w 1417692"/>
              <a:gd name="connsiteY266" fmla="*/ 1249551 h 1417062"/>
              <a:gd name="connsiteX267" fmla="*/ 1232935 w 1417692"/>
              <a:gd name="connsiteY267" fmla="*/ 1242537 h 1417062"/>
              <a:gd name="connsiteX268" fmla="*/ 1224352 w 1417692"/>
              <a:gd name="connsiteY268" fmla="*/ 1248351 h 1417062"/>
              <a:gd name="connsiteX269" fmla="*/ 1225367 w 1417692"/>
              <a:gd name="connsiteY269" fmla="*/ 1297266 h 1417062"/>
              <a:gd name="connsiteX270" fmla="*/ 1228966 w 1417692"/>
              <a:gd name="connsiteY270" fmla="*/ 1349318 h 1417062"/>
              <a:gd name="connsiteX271" fmla="*/ 1228043 w 1417692"/>
              <a:gd name="connsiteY271" fmla="*/ 1365192 h 1417062"/>
              <a:gd name="connsiteX272" fmla="*/ 1221398 w 1417692"/>
              <a:gd name="connsiteY272" fmla="*/ 1367500 h 1417062"/>
              <a:gd name="connsiteX273" fmla="*/ 1197402 w 1417692"/>
              <a:gd name="connsiteY273" fmla="*/ 1320708 h 1417062"/>
              <a:gd name="connsiteX274" fmla="*/ 1194357 w 1417692"/>
              <a:gd name="connsiteY274" fmla="*/ 1309171 h 1417062"/>
              <a:gd name="connsiteX275" fmla="*/ 1194634 w 1417692"/>
              <a:gd name="connsiteY275" fmla="*/ 1279546 h 1417062"/>
              <a:gd name="connsiteX276" fmla="*/ 1188912 w 1417692"/>
              <a:gd name="connsiteY276" fmla="*/ 1227678 h 1417062"/>
              <a:gd name="connsiteX277" fmla="*/ 1169992 w 1417692"/>
              <a:gd name="connsiteY277" fmla="*/ 1238291 h 1417062"/>
              <a:gd name="connsiteX278" fmla="*/ 1137967 w 1417692"/>
              <a:gd name="connsiteY278" fmla="*/ 1280561 h 1417062"/>
              <a:gd name="connsiteX279" fmla="*/ 1100496 w 1417692"/>
              <a:gd name="connsiteY279" fmla="*/ 1348026 h 1417062"/>
              <a:gd name="connsiteX280" fmla="*/ 1098558 w 1417692"/>
              <a:gd name="connsiteY280" fmla="*/ 1354671 h 1417062"/>
              <a:gd name="connsiteX281" fmla="*/ 1090898 w 1417692"/>
              <a:gd name="connsiteY281" fmla="*/ 1349503 h 1417062"/>
              <a:gd name="connsiteX282" fmla="*/ 1090252 w 1417692"/>
              <a:gd name="connsiteY282" fmla="*/ 1346549 h 1417062"/>
              <a:gd name="connsiteX283" fmla="*/ 1087391 w 1417692"/>
              <a:gd name="connsiteY283" fmla="*/ 1349872 h 1417062"/>
              <a:gd name="connsiteX284" fmla="*/ 1078992 w 1417692"/>
              <a:gd name="connsiteY284" fmla="*/ 1349410 h 1417062"/>
              <a:gd name="connsiteX285" fmla="*/ 1058227 w 1417692"/>
              <a:gd name="connsiteY285" fmla="*/ 1327999 h 1417062"/>
              <a:gd name="connsiteX286" fmla="*/ 1037000 w 1417692"/>
              <a:gd name="connsiteY286" fmla="*/ 1305941 h 1417062"/>
              <a:gd name="connsiteX287" fmla="*/ 1034231 w 1417692"/>
              <a:gd name="connsiteY287" fmla="*/ 1297912 h 1417062"/>
              <a:gd name="connsiteX288" fmla="*/ 1026201 w 1417692"/>
              <a:gd name="connsiteY288" fmla="*/ 1291451 h 1417062"/>
              <a:gd name="connsiteX289" fmla="*/ 1015034 w 1417692"/>
              <a:gd name="connsiteY289" fmla="*/ 1317939 h 1417062"/>
              <a:gd name="connsiteX290" fmla="*/ 1022510 w 1417692"/>
              <a:gd name="connsiteY290" fmla="*/ 1343411 h 1417062"/>
              <a:gd name="connsiteX291" fmla="*/ 1045306 w 1417692"/>
              <a:gd name="connsiteY291" fmla="*/ 1404785 h 1417062"/>
              <a:gd name="connsiteX292" fmla="*/ 1042906 w 1417692"/>
              <a:gd name="connsiteY292" fmla="*/ 1409308 h 1417062"/>
              <a:gd name="connsiteX293" fmla="*/ 1033400 w 1417692"/>
              <a:gd name="connsiteY293" fmla="*/ 1408662 h 1417062"/>
              <a:gd name="connsiteX294" fmla="*/ 1087299 w 1417692"/>
              <a:gd name="connsiteY294" fmla="*/ 1302065 h 1417062"/>
              <a:gd name="connsiteX295" fmla="*/ 1090529 w 1417692"/>
              <a:gd name="connsiteY295" fmla="*/ 1289975 h 1417062"/>
              <a:gd name="connsiteX296" fmla="*/ 1086652 w 1417692"/>
              <a:gd name="connsiteY296" fmla="*/ 1287667 h 1417062"/>
              <a:gd name="connsiteX297" fmla="*/ 1074378 w 1417692"/>
              <a:gd name="connsiteY297" fmla="*/ 1286560 h 1417062"/>
              <a:gd name="connsiteX298" fmla="*/ 1072255 w 1417692"/>
              <a:gd name="connsiteY298" fmla="*/ 1292005 h 1417062"/>
              <a:gd name="connsiteX299" fmla="*/ 1074747 w 1417692"/>
              <a:gd name="connsiteY299" fmla="*/ 1300680 h 1417062"/>
              <a:gd name="connsiteX300" fmla="*/ 1083699 w 1417692"/>
              <a:gd name="connsiteY300" fmla="*/ 1313140 h 1417062"/>
              <a:gd name="connsiteX301" fmla="*/ 1087299 w 1417692"/>
              <a:gd name="connsiteY301" fmla="*/ 1302065 h 1417062"/>
              <a:gd name="connsiteX302" fmla="*/ 1119047 w 1417692"/>
              <a:gd name="connsiteY302" fmla="*/ 1242444 h 1417062"/>
              <a:gd name="connsiteX303" fmla="*/ 1153933 w 1417692"/>
              <a:gd name="connsiteY303" fmla="*/ 1186146 h 1417062"/>
              <a:gd name="connsiteX304" fmla="*/ 1143781 w 1417692"/>
              <a:gd name="connsiteY304" fmla="*/ 1165658 h 1417062"/>
              <a:gd name="connsiteX305" fmla="*/ 1045952 w 1417692"/>
              <a:gd name="connsiteY305" fmla="*/ 1218818 h 1417062"/>
              <a:gd name="connsiteX306" fmla="*/ 1070963 w 1417692"/>
              <a:gd name="connsiteY306" fmla="*/ 1237922 h 1417062"/>
              <a:gd name="connsiteX307" fmla="*/ 1085084 w 1417692"/>
              <a:gd name="connsiteY307" fmla="*/ 1245121 h 1417062"/>
              <a:gd name="connsiteX308" fmla="*/ 1107972 w 1417692"/>
              <a:gd name="connsiteY308" fmla="*/ 1252320 h 1417062"/>
              <a:gd name="connsiteX309" fmla="*/ 1119047 w 1417692"/>
              <a:gd name="connsiteY309" fmla="*/ 1242444 h 1417062"/>
              <a:gd name="connsiteX310" fmla="*/ 1054720 w 1417692"/>
              <a:gd name="connsiteY310" fmla="*/ 1156798 h 1417062"/>
              <a:gd name="connsiteX311" fmla="*/ 1107972 w 1417692"/>
              <a:gd name="connsiteY311" fmla="*/ 1131694 h 1417062"/>
              <a:gd name="connsiteX312" fmla="*/ 1122462 w 1417692"/>
              <a:gd name="connsiteY312" fmla="*/ 1117112 h 1417062"/>
              <a:gd name="connsiteX313" fmla="*/ 1124954 w 1417692"/>
              <a:gd name="connsiteY313" fmla="*/ 1111944 h 1417062"/>
              <a:gd name="connsiteX314" fmla="*/ 1124400 w 1417692"/>
              <a:gd name="connsiteY314" fmla="*/ 1092009 h 1417062"/>
              <a:gd name="connsiteX315" fmla="*/ 1114155 w 1417692"/>
              <a:gd name="connsiteY315" fmla="*/ 1033311 h 1417062"/>
              <a:gd name="connsiteX316" fmla="*/ 1063949 w 1417692"/>
              <a:gd name="connsiteY316" fmla="*/ 942312 h 1417062"/>
              <a:gd name="connsiteX317" fmla="*/ 1043829 w 1417692"/>
              <a:gd name="connsiteY317" fmla="*/ 884260 h 1417062"/>
              <a:gd name="connsiteX318" fmla="*/ 1045029 w 1417692"/>
              <a:gd name="connsiteY318" fmla="*/ 860634 h 1417062"/>
              <a:gd name="connsiteX319" fmla="*/ 1035892 w 1417692"/>
              <a:gd name="connsiteY319" fmla="*/ 862387 h 1417062"/>
              <a:gd name="connsiteX320" fmla="*/ 932987 w 1417692"/>
              <a:gd name="connsiteY320" fmla="*/ 917670 h 1417062"/>
              <a:gd name="connsiteX321" fmla="*/ 919235 w 1417692"/>
              <a:gd name="connsiteY321" fmla="*/ 990857 h 1417062"/>
              <a:gd name="connsiteX322" fmla="*/ 943231 w 1417692"/>
              <a:gd name="connsiteY322" fmla="*/ 1058968 h 1417062"/>
              <a:gd name="connsiteX323" fmla="*/ 978025 w 1417692"/>
              <a:gd name="connsiteY323" fmla="*/ 1142954 h 1417062"/>
              <a:gd name="connsiteX324" fmla="*/ 996207 w 1417692"/>
              <a:gd name="connsiteY324" fmla="*/ 1174610 h 1417062"/>
              <a:gd name="connsiteX325" fmla="*/ 1003498 w 1417692"/>
              <a:gd name="connsiteY325" fmla="*/ 1180424 h 1417062"/>
              <a:gd name="connsiteX326" fmla="*/ 1054720 w 1417692"/>
              <a:gd name="connsiteY326" fmla="*/ 1156798 h 1417062"/>
              <a:gd name="connsiteX327" fmla="*/ 1305753 w 1417692"/>
              <a:gd name="connsiteY327" fmla="*/ 887398 h 1417062"/>
              <a:gd name="connsiteX328" fmla="*/ 1303169 w 1417692"/>
              <a:gd name="connsiteY328" fmla="*/ 876416 h 1417062"/>
              <a:gd name="connsiteX329" fmla="*/ 1293201 w 1417692"/>
              <a:gd name="connsiteY329" fmla="*/ 874939 h 1417062"/>
              <a:gd name="connsiteX330" fmla="*/ 1280465 w 1417692"/>
              <a:gd name="connsiteY330" fmla="*/ 870232 h 1417062"/>
              <a:gd name="connsiteX331" fmla="*/ 1235150 w 1417692"/>
              <a:gd name="connsiteY331" fmla="*/ 822517 h 1417062"/>
              <a:gd name="connsiteX332" fmla="*/ 1198510 w 1417692"/>
              <a:gd name="connsiteY332" fmla="*/ 813565 h 1417062"/>
              <a:gd name="connsiteX333" fmla="*/ 1186974 w 1417692"/>
              <a:gd name="connsiteY333" fmla="*/ 813657 h 1417062"/>
              <a:gd name="connsiteX334" fmla="*/ 1177283 w 1417692"/>
              <a:gd name="connsiteY334" fmla="*/ 818272 h 1417062"/>
              <a:gd name="connsiteX335" fmla="*/ 1161132 w 1417692"/>
              <a:gd name="connsiteY335" fmla="*/ 826763 h 1417062"/>
              <a:gd name="connsiteX336" fmla="*/ 1154764 w 1417692"/>
              <a:gd name="connsiteY336" fmla="*/ 830547 h 1417062"/>
              <a:gd name="connsiteX337" fmla="*/ 1163439 w 1417692"/>
              <a:gd name="connsiteY337" fmla="*/ 834607 h 1417062"/>
              <a:gd name="connsiteX338" fmla="*/ 1195741 w 1417692"/>
              <a:gd name="connsiteY338" fmla="*/ 849743 h 1417062"/>
              <a:gd name="connsiteX339" fmla="*/ 1238195 w 1417692"/>
              <a:gd name="connsiteY339" fmla="*/ 865987 h 1417062"/>
              <a:gd name="connsiteX340" fmla="*/ 1270682 w 1417692"/>
              <a:gd name="connsiteY340" fmla="*/ 874108 h 1417062"/>
              <a:gd name="connsiteX341" fmla="*/ 1284157 w 1417692"/>
              <a:gd name="connsiteY341" fmla="*/ 877062 h 1417062"/>
              <a:gd name="connsiteX342" fmla="*/ 1296062 w 1417692"/>
              <a:gd name="connsiteY342" fmla="*/ 888967 h 1417062"/>
              <a:gd name="connsiteX343" fmla="*/ 1308060 w 1417692"/>
              <a:gd name="connsiteY343" fmla="*/ 899673 h 1417062"/>
              <a:gd name="connsiteX344" fmla="*/ 1305753 w 1417692"/>
              <a:gd name="connsiteY344" fmla="*/ 887398 h 1417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</a:cxnLst>
            <a:rect l="l" t="t" r="r" b="b"/>
            <a:pathLst>
              <a:path w="1417692" h="1417062">
                <a:moveTo>
                  <a:pt x="1033400" y="1408662"/>
                </a:moveTo>
                <a:cubicBezTo>
                  <a:pt x="1028140" y="1406077"/>
                  <a:pt x="1020572" y="1398325"/>
                  <a:pt x="1011896" y="1386788"/>
                </a:cubicBezTo>
                <a:cubicBezTo>
                  <a:pt x="999160" y="1369715"/>
                  <a:pt x="997130" y="1365746"/>
                  <a:pt x="992238" y="1348395"/>
                </a:cubicBezTo>
                <a:cubicBezTo>
                  <a:pt x="978394" y="1299481"/>
                  <a:pt x="963905" y="1263948"/>
                  <a:pt x="955506" y="1258411"/>
                </a:cubicBezTo>
                <a:cubicBezTo>
                  <a:pt x="950153" y="1254904"/>
                  <a:pt x="939447" y="1262933"/>
                  <a:pt x="935479" y="1273270"/>
                </a:cubicBezTo>
                <a:cubicBezTo>
                  <a:pt x="934187" y="1276685"/>
                  <a:pt x="933264" y="1281761"/>
                  <a:pt x="932987" y="1286652"/>
                </a:cubicBezTo>
                <a:cubicBezTo>
                  <a:pt x="932248" y="1297635"/>
                  <a:pt x="934463" y="1304372"/>
                  <a:pt x="942954" y="1317939"/>
                </a:cubicBezTo>
                <a:cubicBezTo>
                  <a:pt x="953660" y="1335013"/>
                  <a:pt x="954952" y="1339166"/>
                  <a:pt x="950799" y="1343319"/>
                </a:cubicBezTo>
                <a:cubicBezTo>
                  <a:pt x="947661" y="1346457"/>
                  <a:pt x="942770" y="1347103"/>
                  <a:pt x="936494" y="1345165"/>
                </a:cubicBezTo>
                <a:cubicBezTo>
                  <a:pt x="926988" y="1342212"/>
                  <a:pt x="913882" y="1326430"/>
                  <a:pt x="906315" y="1308710"/>
                </a:cubicBezTo>
                <a:cubicBezTo>
                  <a:pt x="902069" y="1298650"/>
                  <a:pt x="902531" y="1292743"/>
                  <a:pt x="911114" y="1252596"/>
                </a:cubicBezTo>
                <a:cubicBezTo>
                  <a:pt x="919143" y="1215311"/>
                  <a:pt x="920620" y="1201190"/>
                  <a:pt x="916836" y="1197406"/>
                </a:cubicBezTo>
                <a:cubicBezTo>
                  <a:pt x="912960" y="1193530"/>
                  <a:pt x="901792" y="1194268"/>
                  <a:pt x="892102" y="1198975"/>
                </a:cubicBezTo>
                <a:cubicBezTo>
                  <a:pt x="883703" y="1203128"/>
                  <a:pt x="870505" y="1216603"/>
                  <a:pt x="862568" y="1229154"/>
                </a:cubicBezTo>
                <a:cubicBezTo>
                  <a:pt x="859246" y="1234323"/>
                  <a:pt x="851216" y="1246321"/>
                  <a:pt x="844756" y="1255919"/>
                </a:cubicBezTo>
                <a:cubicBezTo>
                  <a:pt x="831835" y="1274839"/>
                  <a:pt x="826575" y="1284345"/>
                  <a:pt x="826575" y="1288867"/>
                </a:cubicBezTo>
                <a:cubicBezTo>
                  <a:pt x="826575" y="1290436"/>
                  <a:pt x="827221" y="1293943"/>
                  <a:pt x="828051" y="1296620"/>
                </a:cubicBezTo>
                <a:cubicBezTo>
                  <a:pt x="830174" y="1304003"/>
                  <a:pt x="828605" y="1306495"/>
                  <a:pt x="822514" y="1304833"/>
                </a:cubicBezTo>
                <a:cubicBezTo>
                  <a:pt x="818361" y="1303726"/>
                  <a:pt x="815776" y="1301603"/>
                  <a:pt x="813192" y="1297266"/>
                </a:cubicBezTo>
                <a:cubicBezTo>
                  <a:pt x="810608" y="1292743"/>
                  <a:pt x="808116" y="1282776"/>
                  <a:pt x="808116" y="1276408"/>
                </a:cubicBezTo>
                <a:cubicBezTo>
                  <a:pt x="808116" y="1265610"/>
                  <a:pt x="813377" y="1250751"/>
                  <a:pt x="823344" y="1233215"/>
                </a:cubicBezTo>
                <a:cubicBezTo>
                  <a:pt x="831466" y="1219095"/>
                  <a:pt x="849924" y="1191222"/>
                  <a:pt x="854631" y="1186146"/>
                </a:cubicBezTo>
                <a:cubicBezTo>
                  <a:pt x="856662" y="1183931"/>
                  <a:pt x="863768" y="1177840"/>
                  <a:pt x="870505" y="1172580"/>
                </a:cubicBezTo>
                <a:cubicBezTo>
                  <a:pt x="888133" y="1158643"/>
                  <a:pt x="893486" y="1151537"/>
                  <a:pt x="896439" y="1137693"/>
                </a:cubicBezTo>
                <a:cubicBezTo>
                  <a:pt x="899393" y="1123573"/>
                  <a:pt x="896532" y="1106499"/>
                  <a:pt x="884257" y="1065060"/>
                </a:cubicBezTo>
                <a:cubicBezTo>
                  <a:pt x="874935" y="1033496"/>
                  <a:pt x="872536" y="1024175"/>
                  <a:pt x="870044" y="1009592"/>
                </a:cubicBezTo>
                <a:cubicBezTo>
                  <a:pt x="867460" y="994272"/>
                  <a:pt x="866906" y="982920"/>
                  <a:pt x="868106" y="971845"/>
                </a:cubicBezTo>
                <a:cubicBezTo>
                  <a:pt x="872259" y="933729"/>
                  <a:pt x="887302" y="900873"/>
                  <a:pt x="913513" y="872908"/>
                </a:cubicBezTo>
                <a:cubicBezTo>
                  <a:pt x="919143" y="866910"/>
                  <a:pt x="919143" y="866910"/>
                  <a:pt x="907791" y="868940"/>
                </a:cubicBezTo>
                <a:cubicBezTo>
                  <a:pt x="895332" y="871155"/>
                  <a:pt x="896255" y="871709"/>
                  <a:pt x="895055" y="861372"/>
                </a:cubicBezTo>
                <a:cubicBezTo>
                  <a:pt x="894501" y="856388"/>
                  <a:pt x="894317" y="852051"/>
                  <a:pt x="894686" y="851774"/>
                </a:cubicBezTo>
                <a:cubicBezTo>
                  <a:pt x="895516" y="851035"/>
                  <a:pt x="926250" y="840883"/>
                  <a:pt x="938893" y="837192"/>
                </a:cubicBezTo>
                <a:cubicBezTo>
                  <a:pt x="944154" y="835623"/>
                  <a:pt x="953014" y="833777"/>
                  <a:pt x="958736" y="832946"/>
                </a:cubicBezTo>
                <a:cubicBezTo>
                  <a:pt x="964366" y="832208"/>
                  <a:pt x="969257" y="831377"/>
                  <a:pt x="969442" y="831193"/>
                </a:cubicBezTo>
                <a:cubicBezTo>
                  <a:pt x="969627" y="830916"/>
                  <a:pt x="967781" y="830547"/>
                  <a:pt x="965289" y="830177"/>
                </a:cubicBezTo>
                <a:cubicBezTo>
                  <a:pt x="956152" y="828978"/>
                  <a:pt x="953660" y="828239"/>
                  <a:pt x="952645" y="826670"/>
                </a:cubicBezTo>
                <a:cubicBezTo>
                  <a:pt x="951076" y="824271"/>
                  <a:pt x="953568" y="820764"/>
                  <a:pt x="959475" y="817257"/>
                </a:cubicBezTo>
                <a:lnTo>
                  <a:pt x="964551" y="814119"/>
                </a:lnTo>
                <a:lnTo>
                  <a:pt x="990854" y="816334"/>
                </a:lnTo>
                <a:cubicBezTo>
                  <a:pt x="1005343" y="817626"/>
                  <a:pt x="1018910" y="818641"/>
                  <a:pt x="1021033" y="818641"/>
                </a:cubicBezTo>
                <a:cubicBezTo>
                  <a:pt x="1023802" y="818641"/>
                  <a:pt x="1030539" y="816334"/>
                  <a:pt x="1044567" y="810704"/>
                </a:cubicBezTo>
                <a:cubicBezTo>
                  <a:pt x="1055366" y="806274"/>
                  <a:pt x="1064502" y="802398"/>
                  <a:pt x="1064872" y="802121"/>
                </a:cubicBezTo>
                <a:cubicBezTo>
                  <a:pt x="1065425" y="801567"/>
                  <a:pt x="1064226" y="756898"/>
                  <a:pt x="1063580" y="756344"/>
                </a:cubicBezTo>
                <a:cubicBezTo>
                  <a:pt x="1063395" y="756252"/>
                  <a:pt x="1049828" y="754775"/>
                  <a:pt x="1033308" y="753114"/>
                </a:cubicBezTo>
                <a:cubicBezTo>
                  <a:pt x="1005436" y="750345"/>
                  <a:pt x="1002298" y="749884"/>
                  <a:pt x="989377" y="746100"/>
                </a:cubicBezTo>
                <a:cubicBezTo>
                  <a:pt x="967596" y="739916"/>
                  <a:pt x="956429" y="737978"/>
                  <a:pt x="941847" y="737886"/>
                </a:cubicBezTo>
                <a:lnTo>
                  <a:pt x="929295" y="737886"/>
                </a:lnTo>
                <a:lnTo>
                  <a:pt x="894778" y="755144"/>
                </a:lnTo>
                <a:cubicBezTo>
                  <a:pt x="829066" y="788092"/>
                  <a:pt x="802579" y="795660"/>
                  <a:pt x="767231" y="791876"/>
                </a:cubicBezTo>
                <a:cubicBezTo>
                  <a:pt x="762524" y="791415"/>
                  <a:pt x="741943" y="789477"/>
                  <a:pt x="721362" y="787723"/>
                </a:cubicBezTo>
                <a:cubicBezTo>
                  <a:pt x="700781" y="785877"/>
                  <a:pt x="681492" y="784032"/>
                  <a:pt x="678446" y="783570"/>
                </a:cubicBezTo>
                <a:cubicBezTo>
                  <a:pt x="665987" y="781540"/>
                  <a:pt x="641253" y="782370"/>
                  <a:pt x="553391" y="787446"/>
                </a:cubicBezTo>
                <a:cubicBezTo>
                  <a:pt x="505307" y="790307"/>
                  <a:pt x="500139" y="790400"/>
                  <a:pt x="435719" y="790492"/>
                </a:cubicBezTo>
                <a:lnTo>
                  <a:pt x="368346" y="790492"/>
                </a:lnTo>
                <a:lnTo>
                  <a:pt x="350811" y="793999"/>
                </a:lnTo>
                <a:cubicBezTo>
                  <a:pt x="296174" y="804890"/>
                  <a:pt x="279931" y="805628"/>
                  <a:pt x="246798" y="798706"/>
                </a:cubicBezTo>
                <a:cubicBezTo>
                  <a:pt x="231755" y="795568"/>
                  <a:pt x="190962" y="785508"/>
                  <a:pt x="172873" y="780432"/>
                </a:cubicBezTo>
                <a:lnTo>
                  <a:pt x="164751" y="778217"/>
                </a:lnTo>
                <a:lnTo>
                  <a:pt x="155153" y="781817"/>
                </a:lnTo>
                <a:cubicBezTo>
                  <a:pt x="138448" y="788092"/>
                  <a:pt x="128665" y="790400"/>
                  <a:pt x="118236" y="790492"/>
                </a:cubicBezTo>
                <a:cubicBezTo>
                  <a:pt x="107438" y="790492"/>
                  <a:pt x="104577" y="789385"/>
                  <a:pt x="91748" y="779602"/>
                </a:cubicBezTo>
                <a:cubicBezTo>
                  <a:pt x="80581" y="771295"/>
                  <a:pt x="57877" y="750437"/>
                  <a:pt x="57323" y="748130"/>
                </a:cubicBezTo>
                <a:cubicBezTo>
                  <a:pt x="56216" y="743700"/>
                  <a:pt x="55201" y="736963"/>
                  <a:pt x="55478" y="736594"/>
                </a:cubicBezTo>
                <a:cubicBezTo>
                  <a:pt x="55662" y="736501"/>
                  <a:pt x="60646" y="736963"/>
                  <a:pt x="66553" y="737793"/>
                </a:cubicBezTo>
                <a:cubicBezTo>
                  <a:pt x="81412" y="739824"/>
                  <a:pt x="80396" y="740008"/>
                  <a:pt x="80489" y="734840"/>
                </a:cubicBezTo>
                <a:cubicBezTo>
                  <a:pt x="80489" y="729949"/>
                  <a:pt x="82334" y="726257"/>
                  <a:pt x="91471" y="712875"/>
                </a:cubicBezTo>
                <a:lnTo>
                  <a:pt x="97193" y="704568"/>
                </a:lnTo>
                <a:lnTo>
                  <a:pt x="94148" y="701246"/>
                </a:lnTo>
                <a:cubicBezTo>
                  <a:pt x="84457" y="690540"/>
                  <a:pt x="86488" y="670605"/>
                  <a:pt x="103469" y="610523"/>
                </a:cubicBezTo>
                <a:cubicBezTo>
                  <a:pt x="109099" y="590588"/>
                  <a:pt x="118882" y="552010"/>
                  <a:pt x="121466" y="539182"/>
                </a:cubicBezTo>
                <a:cubicBezTo>
                  <a:pt x="126173" y="516939"/>
                  <a:pt x="125712" y="501158"/>
                  <a:pt x="120082" y="489344"/>
                </a:cubicBezTo>
                <a:cubicBezTo>
                  <a:pt x="111776" y="471809"/>
                  <a:pt x="79843" y="430278"/>
                  <a:pt x="39142" y="384039"/>
                </a:cubicBezTo>
                <a:cubicBezTo>
                  <a:pt x="28436" y="371857"/>
                  <a:pt x="26406" y="369088"/>
                  <a:pt x="26037" y="365950"/>
                </a:cubicBezTo>
                <a:cubicBezTo>
                  <a:pt x="25760" y="363920"/>
                  <a:pt x="23360" y="331618"/>
                  <a:pt x="20868" y="294147"/>
                </a:cubicBezTo>
                <a:lnTo>
                  <a:pt x="16161" y="225944"/>
                </a:lnTo>
                <a:lnTo>
                  <a:pt x="4625" y="152572"/>
                </a:lnTo>
                <a:lnTo>
                  <a:pt x="-6912" y="79200"/>
                </a:lnTo>
                <a:lnTo>
                  <a:pt x="-5896" y="70248"/>
                </a:lnTo>
                <a:cubicBezTo>
                  <a:pt x="-5343" y="65356"/>
                  <a:pt x="-4973" y="54743"/>
                  <a:pt x="-5066" y="46713"/>
                </a:cubicBezTo>
                <a:lnTo>
                  <a:pt x="-5158" y="32039"/>
                </a:lnTo>
                <a:lnTo>
                  <a:pt x="34712" y="21518"/>
                </a:lnTo>
                <a:cubicBezTo>
                  <a:pt x="56677" y="15796"/>
                  <a:pt x="74951" y="11366"/>
                  <a:pt x="75413" y="11643"/>
                </a:cubicBezTo>
                <a:cubicBezTo>
                  <a:pt x="75874" y="11919"/>
                  <a:pt x="77351" y="14042"/>
                  <a:pt x="78735" y="16442"/>
                </a:cubicBezTo>
                <a:cubicBezTo>
                  <a:pt x="80858" y="20041"/>
                  <a:pt x="81319" y="21887"/>
                  <a:pt x="81319" y="26778"/>
                </a:cubicBezTo>
                <a:cubicBezTo>
                  <a:pt x="81227" y="34069"/>
                  <a:pt x="79750" y="37207"/>
                  <a:pt x="71075" y="48006"/>
                </a:cubicBezTo>
                <a:cubicBezTo>
                  <a:pt x="67568" y="52343"/>
                  <a:pt x="63415" y="57973"/>
                  <a:pt x="61753" y="60465"/>
                </a:cubicBezTo>
                <a:lnTo>
                  <a:pt x="58800" y="65079"/>
                </a:lnTo>
                <a:lnTo>
                  <a:pt x="60554" y="136606"/>
                </a:lnTo>
                <a:cubicBezTo>
                  <a:pt x="61477" y="175922"/>
                  <a:pt x="62492" y="214131"/>
                  <a:pt x="62769" y="221514"/>
                </a:cubicBezTo>
                <a:cubicBezTo>
                  <a:pt x="64153" y="254554"/>
                  <a:pt x="71629" y="284364"/>
                  <a:pt x="82704" y="300423"/>
                </a:cubicBezTo>
                <a:cubicBezTo>
                  <a:pt x="86580" y="305961"/>
                  <a:pt x="103377" y="326357"/>
                  <a:pt x="110391" y="333833"/>
                </a:cubicBezTo>
                <a:cubicBezTo>
                  <a:pt x="114452" y="338078"/>
                  <a:pt x="174718" y="389946"/>
                  <a:pt x="191146" y="403236"/>
                </a:cubicBezTo>
                <a:cubicBezTo>
                  <a:pt x="193361" y="404990"/>
                  <a:pt x="195115" y="407482"/>
                  <a:pt x="174349" y="379794"/>
                </a:cubicBezTo>
                <a:cubicBezTo>
                  <a:pt x="163274" y="365027"/>
                  <a:pt x="156722" y="357090"/>
                  <a:pt x="154599" y="355891"/>
                </a:cubicBezTo>
                <a:cubicBezTo>
                  <a:pt x="144078" y="350076"/>
                  <a:pt x="139186" y="339555"/>
                  <a:pt x="141770" y="328572"/>
                </a:cubicBezTo>
                <a:cubicBezTo>
                  <a:pt x="143893" y="319804"/>
                  <a:pt x="148969" y="313621"/>
                  <a:pt x="178133" y="284734"/>
                </a:cubicBezTo>
                <a:cubicBezTo>
                  <a:pt x="193454" y="269506"/>
                  <a:pt x="207021" y="255385"/>
                  <a:pt x="208313" y="253354"/>
                </a:cubicBezTo>
                <a:cubicBezTo>
                  <a:pt x="209605" y="251324"/>
                  <a:pt x="212558" y="246802"/>
                  <a:pt x="214773" y="243202"/>
                </a:cubicBezTo>
                <a:cubicBezTo>
                  <a:pt x="222895" y="230282"/>
                  <a:pt x="246706" y="199733"/>
                  <a:pt x="284176" y="154141"/>
                </a:cubicBezTo>
                <a:cubicBezTo>
                  <a:pt x="294790" y="141220"/>
                  <a:pt x="304111" y="129961"/>
                  <a:pt x="304850" y="129130"/>
                </a:cubicBezTo>
                <a:cubicBezTo>
                  <a:pt x="305865" y="127838"/>
                  <a:pt x="305957" y="124977"/>
                  <a:pt x="305219" y="112056"/>
                </a:cubicBezTo>
                <a:lnTo>
                  <a:pt x="304388" y="96459"/>
                </a:lnTo>
                <a:lnTo>
                  <a:pt x="317032" y="83538"/>
                </a:lnTo>
                <a:lnTo>
                  <a:pt x="329768" y="70617"/>
                </a:lnTo>
                <a:lnTo>
                  <a:pt x="330876" y="63695"/>
                </a:lnTo>
                <a:cubicBezTo>
                  <a:pt x="331799" y="58434"/>
                  <a:pt x="333368" y="54374"/>
                  <a:pt x="337613" y="46344"/>
                </a:cubicBezTo>
                <a:cubicBezTo>
                  <a:pt x="340659" y="40622"/>
                  <a:pt x="343705" y="35638"/>
                  <a:pt x="344351" y="35362"/>
                </a:cubicBezTo>
                <a:cubicBezTo>
                  <a:pt x="346012" y="34808"/>
                  <a:pt x="398526" y="36746"/>
                  <a:pt x="399172" y="37484"/>
                </a:cubicBezTo>
                <a:cubicBezTo>
                  <a:pt x="400372" y="38592"/>
                  <a:pt x="399541" y="45883"/>
                  <a:pt x="397880" y="49390"/>
                </a:cubicBezTo>
                <a:cubicBezTo>
                  <a:pt x="396957" y="51420"/>
                  <a:pt x="392527" y="56681"/>
                  <a:pt x="388005" y="61111"/>
                </a:cubicBezTo>
                <a:lnTo>
                  <a:pt x="379883" y="69233"/>
                </a:lnTo>
                <a:lnTo>
                  <a:pt x="378498" y="82246"/>
                </a:lnTo>
                <a:cubicBezTo>
                  <a:pt x="377760" y="89444"/>
                  <a:pt x="377114" y="95997"/>
                  <a:pt x="377114" y="96828"/>
                </a:cubicBezTo>
                <a:cubicBezTo>
                  <a:pt x="377114" y="97658"/>
                  <a:pt x="375268" y="100981"/>
                  <a:pt x="372961" y="104119"/>
                </a:cubicBezTo>
                <a:lnTo>
                  <a:pt x="368808" y="109841"/>
                </a:lnTo>
                <a:lnTo>
                  <a:pt x="367885" y="123316"/>
                </a:lnTo>
                <a:lnTo>
                  <a:pt x="366870" y="136790"/>
                </a:lnTo>
                <a:lnTo>
                  <a:pt x="306234" y="210808"/>
                </a:lnTo>
                <a:cubicBezTo>
                  <a:pt x="272917" y="251601"/>
                  <a:pt x="244491" y="285564"/>
                  <a:pt x="243199" y="286303"/>
                </a:cubicBezTo>
                <a:cubicBezTo>
                  <a:pt x="239599" y="288425"/>
                  <a:pt x="236831" y="295070"/>
                  <a:pt x="235723" y="304392"/>
                </a:cubicBezTo>
                <a:cubicBezTo>
                  <a:pt x="234800" y="311314"/>
                  <a:pt x="234893" y="313898"/>
                  <a:pt x="236185" y="320266"/>
                </a:cubicBezTo>
                <a:cubicBezTo>
                  <a:pt x="238400" y="331433"/>
                  <a:pt x="241445" y="336878"/>
                  <a:pt x="251597" y="347031"/>
                </a:cubicBezTo>
                <a:cubicBezTo>
                  <a:pt x="256397" y="351830"/>
                  <a:pt x="274024" y="370473"/>
                  <a:pt x="290729" y="388377"/>
                </a:cubicBezTo>
                <a:cubicBezTo>
                  <a:pt x="307434" y="406189"/>
                  <a:pt x="321370" y="420864"/>
                  <a:pt x="321739" y="420864"/>
                </a:cubicBezTo>
                <a:cubicBezTo>
                  <a:pt x="322108" y="420864"/>
                  <a:pt x="328753" y="417818"/>
                  <a:pt x="336598" y="414034"/>
                </a:cubicBezTo>
                <a:cubicBezTo>
                  <a:pt x="371207" y="397514"/>
                  <a:pt x="405632" y="385885"/>
                  <a:pt x="435719" y="380532"/>
                </a:cubicBezTo>
                <a:cubicBezTo>
                  <a:pt x="448548" y="378225"/>
                  <a:pt x="494971" y="378225"/>
                  <a:pt x="518782" y="380532"/>
                </a:cubicBezTo>
                <a:cubicBezTo>
                  <a:pt x="541670" y="382840"/>
                  <a:pt x="573972" y="386993"/>
                  <a:pt x="598153" y="390869"/>
                </a:cubicBezTo>
                <a:cubicBezTo>
                  <a:pt x="609320" y="392715"/>
                  <a:pt x="623164" y="394376"/>
                  <a:pt x="628978" y="394745"/>
                </a:cubicBezTo>
                <a:cubicBezTo>
                  <a:pt x="638946" y="395299"/>
                  <a:pt x="639407" y="395207"/>
                  <a:pt x="638853" y="393546"/>
                </a:cubicBezTo>
                <a:cubicBezTo>
                  <a:pt x="637930" y="390408"/>
                  <a:pt x="624825" y="340755"/>
                  <a:pt x="619011" y="318420"/>
                </a:cubicBezTo>
                <a:cubicBezTo>
                  <a:pt x="614119" y="299316"/>
                  <a:pt x="599906" y="240249"/>
                  <a:pt x="594830" y="217545"/>
                </a:cubicBezTo>
                <a:cubicBezTo>
                  <a:pt x="593077" y="209516"/>
                  <a:pt x="592892" y="209239"/>
                  <a:pt x="582555" y="195857"/>
                </a:cubicBezTo>
                <a:cubicBezTo>
                  <a:pt x="564743" y="172784"/>
                  <a:pt x="545823" y="147034"/>
                  <a:pt x="533548" y="129222"/>
                </a:cubicBezTo>
                <a:cubicBezTo>
                  <a:pt x="520258" y="109933"/>
                  <a:pt x="513521" y="100981"/>
                  <a:pt x="501062" y="86122"/>
                </a:cubicBezTo>
                <a:lnTo>
                  <a:pt x="492479" y="75878"/>
                </a:lnTo>
                <a:lnTo>
                  <a:pt x="492479" y="65633"/>
                </a:lnTo>
                <a:lnTo>
                  <a:pt x="492479" y="55389"/>
                </a:lnTo>
                <a:lnTo>
                  <a:pt x="483711" y="37207"/>
                </a:lnTo>
                <a:cubicBezTo>
                  <a:pt x="478912" y="27148"/>
                  <a:pt x="474943" y="18472"/>
                  <a:pt x="474943" y="17918"/>
                </a:cubicBezTo>
                <a:cubicBezTo>
                  <a:pt x="474943" y="17365"/>
                  <a:pt x="476881" y="16626"/>
                  <a:pt x="479373" y="16349"/>
                </a:cubicBezTo>
                <a:cubicBezTo>
                  <a:pt x="481773" y="16073"/>
                  <a:pt x="498570" y="13673"/>
                  <a:pt x="516844" y="11181"/>
                </a:cubicBezTo>
                <a:cubicBezTo>
                  <a:pt x="535025" y="8597"/>
                  <a:pt x="550622" y="6474"/>
                  <a:pt x="551545" y="6474"/>
                </a:cubicBezTo>
                <a:cubicBezTo>
                  <a:pt x="552930" y="6474"/>
                  <a:pt x="552561" y="8412"/>
                  <a:pt x="548131" y="22256"/>
                </a:cubicBezTo>
                <a:cubicBezTo>
                  <a:pt x="545454" y="31024"/>
                  <a:pt x="543331" y="38223"/>
                  <a:pt x="543516" y="38407"/>
                </a:cubicBezTo>
                <a:cubicBezTo>
                  <a:pt x="543701" y="38592"/>
                  <a:pt x="545546" y="37484"/>
                  <a:pt x="547669" y="35915"/>
                </a:cubicBezTo>
                <a:cubicBezTo>
                  <a:pt x="549792" y="34346"/>
                  <a:pt x="551915" y="33331"/>
                  <a:pt x="552284" y="33608"/>
                </a:cubicBezTo>
                <a:cubicBezTo>
                  <a:pt x="552745" y="33885"/>
                  <a:pt x="553391" y="36469"/>
                  <a:pt x="553760" y="39422"/>
                </a:cubicBezTo>
                <a:cubicBezTo>
                  <a:pt x="555606" y="55204"/>
                  <a:pt x="565020" y="86953"/>
                  <a:pt x="573142" y="105134"/>
                </a:cubicBezTo>
                <a:cubicBezTo>
                  <a:pt x="583663" y="128299"/>
                  <a:pt x="598430" y="150542"/>
                  <a:pt x="624456" y="181828"/>
                </a:cubicBezTo>
                <a:cubicBezTo>
                  <a:pt x="646975" y="208962"/>
                  <a:pt x="645683" y="206655"/>
                  <a:pt x="660265" y="246894"/>
                </a:cubicBezTo>
                <a:cubicBezTo>
                  <a:pt x="672355" y="279934"/>
                  <a:pt x="677062" y="291656"/>
                  <a:pt x="684076" y="305592"/>
                </a:cubicBezTo>
                <a:cubicBezTo>
                  <a:pt x="689891" y="317220"/>
                  <a:pt x="691460" y="319804"/>
                  <a:pt x="702442" y="334571"/>
                </a:cubicBezTo>
                <a:cubicBezTo>
                  <a:pt x="706595" y="340201"/>
                  <a:pt x="713979" y="350814"/>
                  <a:pt x="718870" y="358290"/>
                </a:cubicBezTo>
                <a:cubicBezTo>
                  <a:pt x="729115" y="373795"/>
                  <a:pt x="735575" y="380348"/>
                  <a:pt x="742035" y="382009"/>
                </a:cubicBezTo>
                <a:cubicBezTo>
                  <a:pt x="748311" y="383578"/>
                  <a:pt x="752003" y="381824"/>
                  <a:pt x="754126" y="376195"/>
                </a:cubicBezTo>
                <a:cubicBezTo>
                  <a:pt x="755602" y="372503"/>
                  <a:pt x="755695" y="370011"/>
                  <a:pt x="755233" y="358752"/>
                </a:cubicBezTo>
                <a:lnTo>
                  <a:pt x="754679" y="345646"/>
                </a:lnTo>
                <a:lnTo>
                  <a:pt x="758832" y="327649"/>
                </a:lnTo>
                <a:cubicBezTo>
                  <a:pt x="771384" y="273474"/>
                  <a:pt x="784213" y="223913"/>
                  <a:pt x="791135" y="203056"/>
                </a:cubicBezTo>
                <a:cubicBezTo>
                  <a:pt x="793719" y="195118"/>
                  <a:pt x="796857" y="187735"/>
                  <a:pt x="799810" y="182751"/>
                </a:cubicBezTo>
                <a:cubicBezTo>
                  <a:pt x="808578" y="167985"/>
                  <a:pt x="809501" y="164570"/>
                  <a:pt x="814577" y="132176"/>
                </a:cubicBezTo>
                <a:cubicBezTo>
                  <a:pt x="821591" y="87322"/>
                  <a:pt x="826575" y="52528"/>
                  <a:pt x="826575" y="48559"/>
                </a:cubicBezTo>
                <a:cubicBezTo>
                  <a:pt x="826575" y="44775"/>
                  <a:pt x="820114" y="24563"/>
                  <a:pt x="815961" y="15057"/>
                </a:cubicBezTo>
                <a:cubicBezTo>
                  <a:pt x="814669" y="12196"/>
                  <a:pt x="813746" y="9704"/>
                  <a:pt x="814023" y="9520"/>
                </a:cubicBezTo>
                <a:cubicBezTo>
                  <a:pt x="814577" y="8966"/>
                  <a:pt x="891548" y="-7277"/>
                  <a:pt x="891917" y="-6908"/>
                </a:cubicBezTo>
                <a:cubicBezTo>
                  <a:pt x="892378" y="-6447"/>
                  <a:pt x="893855" y="22348"/>
                  <a:pt x="893947" y="31854"/>
                </a:cubicBezTo>
                <a:lnTo>
                  <a:pt x="893947" y="39330"/>
                </a:lnTo>
                <a:lnTo>
                  <a:pt x="889702" y="40438"/>
                </a:lnTo>
                <a:cubicBezTo>
                  <a:pt x="881303" y="42745"/>
                  <a:pt x="871336" y="55758"/>
                  <a:pt x="866352" y="71078"/>
                </a:cubicBezTo>
                <a:cubicBezTo>
                  <a:pt x="857954" y="97105"/>
                  <a:pt x="847802" y="156264"/>
                  <a:pt x="847802" y="179152"/>
                </a:cubicBezTo>
                <a:cubicBezTo>
                  <a:pt x="847802" y="183582"/>
                  <a:pt x="848448" y="190412"/>
                  <a:pt x="849186" y="194380"/>
                </a:cubicBezTo>
                <a:cubicBezTo>
                  <a:pt x="852416" y="211823"/>
                  <a:pt x="852601" y="217453"/>
                  <a:pt x="850109" y="231758"/>
                </a:cubicBezTo>
                <a:cubicBezTo>
                  <a:pt x="843648" y="269782"/>
                  <a:pt x="839588" y="304761"/>
                  <a:pt x="838849" y="328572"/>
                </a:cubicBezTo>
                <a:lnTo>
                  <a:pt x="838388" y="346569"/>
                </a:lnTo>
                <a:lnTo>
                  <a:pt x="841803" y="359398"/>
                </a:lnTo>
                <a:cubicBezTo>
                  <a:pt x="843648" y="366504"/>
                  <a:pt x="846140" y="377025"/>
                  <a:pt x="847248" y="382932"/>
                </a:cubicBezTo>
                <a:lnTo>
                  <a:pt x="849278" y="393453"/>
                </a:lnTo>
                <a:lnTo>
                  <a:pt x="865614" y="400929"/>
                </a:lnTo>
                <a:lnTo>
                  <a:pt x="881950" y="408404"/>
                </a:lnTo>
                <a:lnTo>
                  <a:pt x="905207" y="427324"/>
                </a:lnTo>
                <a:cubicBezTo>
                  <a:pt x="918036" y="437753"/>
                  <a:pt x="933356" y="450859"/>
                  <a:pt x="939170" y="456396"/>
                </a:cubicBezTo>
                <a:cubicBezTo>
                  <a:pt x="950984" y="467748"/>
                  <a:pt x="960582" y="475685"/>
                  <a:pt x="966858" y="479284"/>
                </a:cubicBezTo>
                <a:cubicBezTo>
                  <a:pt x="970180" y="481130"/>
                  <a:pt x="972211" y="481592"/>
                  <a:pt x="976548" y="481499"/>
                </a:cubicBezTo>
                <a:cubicBezTo>
                  <a:pt x="985316" y="481407"/>
                  <a:pt x="995376" y="486299"/>
                  <a:pt x="1037922" y="511494"/>
                </a:cubicBezTo>
                <a:cubicBezTo>
                  <a:pt x="1050013" y="518693"/>
                  <a:pt x="1054166" y="520539"/>
                  <a:pt x="1081761" y="530783"/>
                </a:cubicBezTo>
                <a:cubicBezTo>
                  <a:pt x="1115817" y="543335"/>
                  <a:pt x="1120154" y="544812"/>
                  <a:pt x="1139905" y="550165"/>
                </a:cubicBezTo>
                <a:cubicBezTo>
                  <a:pt x="1147565" y="552287"/>
                  <a:pt x="1155594" y="554964"/>
                  <a:pt x="1157902" y="556256"/>
                </a:cubicBezTo>
                <a:cubicBezTo>
                  <a:pt x="1166946" y="561240"/>
                  <a:pt x="1184851" y="568900"/>
                  <a:pt x="1196203" y="572684"/>
                </a:cubicBezTo>
                <a:cubicBezTo>
                  <a:pt x="1216691" y="579606"/>
                  <a:pt x="1220383" y="580067"/>
                  <a:pt x="1249732" y="580067"/>
                </a:cubicBezTo>
                <a:cubicBezTo>
                  <a:pt x="1264591" y="580067"/>
                  <a:pt x="1281388" y="579513"/>
                  <a:pt x="1289325" y="578775"/>
                </a:cubicBezTo>
                <a:lnTo>
                  <a:pt x="1303076" y="577483"/>
                </a:lnTo>
                <a:lnTo>
                  <a:pt x="1311106" y="569453"/>
                </a:lnTo>
                <a:cubicBezTo>
                  <a:pt x="1320796" y="559578"/>
                  <a:pt x="1325226" y="557086"/>
                  <a:pt x="1331871" y="557640"/>
                </a:cubicBezTo>
                <a:cubicBezTo>
                  <a:pt x="1340731" y="558378"/>
                  <a:pt x="1362605" y="570930"/>
                  <a:pt x="1370726" y="579975"/>
                </a:cubicBezTo>
                <a:cubicBezTo>
                  <a:pt x="1382816" y="593265"/>
                  <a:pt x="1391400" y="609047"/>
                  <a:pt x="1392138" y="619291"/>
                </a:cubicBezTo>
                <a:cubicBezTo>
                  <a:pt x="1392507" y="625382"/>
                  <a:pt x="1392415" y="625936"/>
                  <a:pt x="1388354" y="634242"/>
                </a:cubicBezTo>
                <a:cubicBezTo>
                  <a:pt x="1379863" y="651501"/>
                  <a:pt x="1380048" y="651316"/>
                  <a:pt x="1345069" y="670882"/>
                </a:cubicBezTo>
                <a:cubicBezTo>
                  <a:pt x="1235427" y="732441"/>
                  <a:pt x="1229243" y="735948"/>
                  <a:pt x="1221491" y="742131"/>
                </a:cubicBezTo>
                <a:cubicBezTo>
                  <a:pt x="1216322" y="746192"/>
                  <a:pt x="1213369" y="749330"/>
                  <a:pt x="1213092" y="750714"/>
                </a:cubicBezTo>
                <a:cubicBezTo>
                  <a:pt x="1212538" y="753575"/>
                  <a:pt x="1213923" y="754037"/>
                  <a:pt x="1224813" y="754037"/>
                </a:cubicBezTo>
                <a:cubicBezTo>
                  <a:pt x="1229428" y="754037"/>
                  <a:pt x="1236534" y="754314"/>
                  <a:pt x="1240780" y="754683"/>
                </a:cubicBezTo>
                <a:lnTo>
                  <a:pt x="1248347" y="755237"/>
                </a:lnTo>
                <a:lnTo>
                  <a:pt x="1262930" y="768157"/>
                </a:lnTo>
                <a:cubicBezTo>
                  <a:pt x="1292924" y="794737"/>
                  <a:pt x="1296247" y="798152"/>
                  <a:pt x="1310921" y="817441"/>
                </a:cubicBezTo>
                <a:cubicBezTo>
                  <a:pt x="1330949" y="843929"/>
                  <a:pt x="1335102" y="847344"/>
                  <a:pt x="1359559" y="856942"/>
                </a:cubicBezTo>
                <a:cubicBezTo>
                  <a:pt x="1365558" y="859342"/>
                  <a:pt x="1371003" y="861833"/>
                  <a:pt x="1371557" y="862572"/>
                </a:cubicBezTo>
                <a:cubicBezTo>
                  <a:pt x="1372018" y="863310"/>
                  <a:pt x="1376633" y="865341"/>
                  <a:pt x="1381709" y="867094"/>
                </a:cubicBezTo>
                <a:cubicBezTo>
                  <a:pt x="1386785" y="868940"/>
                  <a:pt x="1393984" y="871432"/>
                  <a:pt x="1397768" y="872816"/>
                </a:cubicBezTo>
                <a:cubicBezTo>
                  <a:pt x="1405520" y="875585"/>
                  <a:pt x="1410781" y="879646"/>
                  <a:pt x="1410781" y="882876"/>
                </a:cubicBezTo>
                <a:cubicBezTo>
                  <a:pt x="1410781" y="884168"/>
                  <a:pt x="1408750" y="887214"/>
                  <a:pt x="1405612" y="890813"/>
                </a:cubicBezTo>
                <a:cubicBezTo>
                  <a:pt x="1402751" y="894043"/>
                  <a:pt x="1396568" y="901427"/>
                  <a:pt x="1391861" y="907241"/>
                </a:cubicBezTo>
                <a:lnTo>
                  <a:pt x="1383278" y="917855"/>
                </a:lnTo>
                <a:lnTo>
                  <a:pt x="1382724" y="928930"/>
                </a:lnTo>
                <a:cubicBezTo>
                  <a:pt x="1382355" y="935021"/>
                  <a:pt x="1381894" y="941481"/>
                  <a:pt x="1381617" y="943327"/>
                </a:cubicBezTo>
                <a:lnTo>
                  <a:pt x="1381155" y="946742"/>
                </a:lnTo>
                <a:lnTo>
                  <a:pt x="1370265" y="939266"/>
                </a:lnTo>
                <a:lnTo>
                  <a:pt x="1359374" y="931791"/>
                </a:lnTo>
                <a:lnTo>
                  <a:pt x="1358821" y="919700"/>
                </a:lnTo>
                <a:cubicBezTo>
                  <a:pt x="1358451" y="913148"/>
                  <a:pt x="1357990" y="906780"/>
                  <a:pt x="1357621" y="905580"/>
                </a:cubicBezTo>
                <a:cubicBezTo>
                  <a:pt x="1357067" y="903549"/>
                  <a:pt x="1353006" y="900781"/>
                  <a:pt x="1350607" y="900781"/>
                </a:cubicBezTo>
                <a:cubicBezTo>
                  <a:pt x="1348853" y="900781"/>
                  <a:pt x="1330672" y="911856"/>
                  <a:pt x="1324211" y="916839"/>
                </a:cubicBezTo>
                <a:cubicBezTo>
                  <a:pt x="1319781" y="920162"/>
                  <a:pt x="1314521" y="925884"/>
                  <a:pt x="1304553" y="937974"/>
                </a:cubicBezTo>
                <a:cubicBezTo>
                  <a:pt x="1304276" y="938436"/>
                  <a:pt x="1300308" y="932529"/>
                  <a:pt x="1295878" y="924869"/>
                </a:cubicBezTo>
                <a:cubicBezTo>
                  <a:pt x="1285910" y="907702"/>
                  <a:pt x="1286095" y="907887"/>
                  <a:pt x="1283603" y="908348"/>
                </a:cubicBezTo>
                <a:cubicBezTo>
                  <a:pt x="1281757" y="908625"/>
                  <a:pt x="1281942" y="909179"/>
                  <a:pt x="1287018" y="920808"/>
                </a:cubicBezTo>
                <a:lnTo>
                  <a:pt x="1292463" y="932990"/>
                </a:lnTo>
                <a:lnTo>
                  <a:pt x="1290248" y="934467"/>
                </a:lnTo>
                <a:cubicBezTo>
                  <a:pt x="1289048" y="935205"/>
                  <a:pt x="1287848" y="935851"/>
                  <a:pt x="1287479" y="935851"/>
                </a:cubicBezTo>
                <a:cubicBezTo>
                  <a:pt x="1287110" y="935851"/>
                  <a:pt x="1283972" y="932806"/>
                  <a:pt x="1280465" y="929022"/>
                </a:cubicBezTo>
                <a:cubicBezTo>
                  <a:pt x="1273174" y="921085"/>
                  <a:pt x="1266714" y="916470"/>
                  <a:pt x="1262837" y="916470"/>
                </a:cubicBezTo>
                <a:cubicBezTo>
                  <a:pt x="1260069" y="916470"/>
                  <a:pt x="1260069" y="916470"/>
                  <a:pt x="1260622" y="920900"/>
                </a:cubicBezTo>
                <a:cubicBezTo>
                  <a:pt x="1260899" y="923300"/>
                  <a:pt x="1263483" y="932437"/>
                  <a:pt x="1266252" y="941204"/>
                </a:cubicBezTo>
                <a:cubicBezTo>
                  <a:pt x="1271882" y="958463"/>
                  <a:pt x="1272712" y="964831"/>
                  <a:pt x="1269759" y="967507"/>
                </a:cubicBezTo>
                <a:cubicBezTo>
                  <a:pt x="1267729" y="969353"/>
                  <a:pt x="1265606" y="969446"/>
                  <a:pt x="1262837" y="968061"/>
                </a:cubicBezTo>
                <a:cubicBezTo>
                  <a:pt x="1258961" y="966031"/>
                  <a:pt x="1256469" y="963077"/>
                  <a:pt x="1250193" y="952925"/>
                </a:cubicBezTo>
                <a:cubicBezTo>
                  <a:pt x="1246686" y="947296"/>
                  <a:pt x="1242995" y="941943"/>
                  <a:pt x="1241979" y="941020"/>
                </a:cubicBezTo>
                <a:cubicBezTo>
                  <a:pt x="1240134" y="939358"/>
                  <a:pt x="1240041" y="939358"/>
                  <a:pt x="1239026" y="941943"/>
                </a:cubicBezTo>
                <a:cubicBezTo>
                  <a:pt x="1235704" y="950618"/>
                  <a:pt x="1232750" y="976737"/>
                  <a:pt x="1234319" y="983197"/>
                </a:cubicBezTo>
                <a:cubicBezTo>
                  <a:pt x="1236257" y="990765"/>
                  <a:pt x="1236350" y="992242"/>
                  <a:pt x="1235427" y="995841"/>
                </a:cubicBezTo>
                <a:cubicBezTo>
                  <a:pt x="1234135" y="1000640"/>
                  <a:pt x="1230720" y="1003224"/>
                  <a:pt x="1225551" y="1003224"/>
                </a:cubicBezTo>
                <a:cubicBezTo>
                  <a:pt x="1223336" y="1003224"/>
                  <a:pt x="1220291" y="1002578"/>
                  <a:pt x="1218906" y="1001932"/>
                </a:cubicBezTo>
                <a:cubicBezTo>
                  <a:pt x="1213646" y="999163"/>
                  <a:pt x="1208201" y="991042"/>
                  <a:pt x="1204509" y="980613"/>
                </a:cubicBezTo>
                <a:cubicBezTo>
                  <a:pt x="1203125" y="976737"/>
                  <a:pt x="1202848" y="972030"/>
                  <a:pt x="1202663" y="950157"/>
                </a:cubicBezTo>
                <a:cubicBezTo>
                  <a:pt x="1202479" y="923761"/>
                  <a:pt x="1201371" y="912778"/>
                  <a:pt x="1198233" y="905211"/>
                </a:cubicBezTo>
                <a:cubicBezTo>
                  <a:pt x="1196295" y="900596"/>
                  <a:pt x="1186420" y="894043"/>
                  <a:pt x="1143227" y="868571"/>
                </a:cubicBezTo>
                <a:cubicBezTo>
                  <a:pt x="1128553" y="859895"/>
                  <a:pt x="1121908" y="856481"/>
                  <a:pt x="1120616" y="856850"/>
                </a:cubicBezTo>
                <a:cubicBezTo>
                  <a:pt x="1119508" y="857127"/>
                  <a:pt x="1112679" y="860818"/>
                  <a:pt x="1105295" y="864971"/>
                </a:cubicBezTo>
                <a:cubicBezTo>
                  <a:pt x="1087945" y="874847"/>
                  <a:pt x="1087391" y="875677"/>
                  <a:pt x="1088037" y="888321"/>
                </a:cubicBezTo>
                <a:cubicBezTo>
                  <a:pt x="1088498" y="900042"/>
                  <a:pt x="1091544" y="908533"/>
                  <a:pt x="1104834" y="935390"/>
                </a:cubicBezTo>
                <a:cubicBezTo>
                  <a:pt x="1121539" y="969169"/>
                  <a:pt x="1137505" y="993995"/>
                  <a:pt x="1158086" y="1018176"/>
                </a:cubicBezTo>
                <a:cubicBezTo>
                  <a:pt x="1188635" y="1053985"/>
                  <a:pt x="1255823" y="1138432"/>
                  <a:pt x="1265421" y="1153198"/>
                </a:cubicBezTo>
                <a:cubicBezTo>
                  <a:pt x="1276958" y="1170826"/>
                  <a:pt x="1294493" y="1199806"/>
                  <a:pt x="1296801" y="1205066"/>
                </a:cubicBezTo>
                <a:cubicBezTo>
                  <a:pt x="1300123" y="1212542"/>
                  <a:pt x="1303446" y="1223525"/>
                  <a:pt x="1304184" y="1229523"/>
                </a:cubicBezTo>
                <a:cubicBezTo>
                  <a:pt x="1306030" y="1244659"/>
                  <a:pt x="1295416" y="1249182"/>
                  <a:pt x="1284987" y="1237737"/>
                </a:cubicBezTo>
                <a:cubicBezTo>
                  <a:pt x="1281572" y="1233953"/>
                  <a:pt x="1276866" y="1225463"/>
                  <a:pt x="1274558" y="1218910"/>
                </a:cubicBezTo>
                <a:cubicBezTo>
                  <a:pt x="1272159" y="1212173"/>
                  <a:pt x="1260622" y="1197960"/>
                  <a:pt x="1257577" y="1197960"/>
                </a:cubicBezTo>
                <a:cubicBezTo>
                  <a:pt x="1257115" y="1197960"/>
                  <a:pt x="1256008" y="1198975"/>
                  <a:pt x="1255269" y="1200175"/>
                </a:cubicBezTo>
                <a:cubicBezTo>
                  <a:pt x="1253147" y="1203405"/>
                  <a:pt x="1254623" y="1208112"/>
                  <a:pt x="1260161" y="1216049"/>
                </a:cubicBezTo>
                <a:cubicBezTo>
                  <a:pt x="1273912" y="1235707"/>
                  <a:pt x="1286187" y="1263764"/>
                  <a:pt x="1286187" y="1275485"/>
                </a:cubicBezTo>
                <a:cubicBezTo>
                  <a:pt x="1286187" y="1292282"/>
                  <a:pt x="1268836" y="1321446"/>
                  <a:pt x="1257392" y="1323938"/>
                </a:cubicBezTo>
                <a:cubicBezTo>
                  <a:pt x="1253700" y="1324768"/>
                  <a:pt x="1250193" y="1322184"/>
                  <a:pt x="1248440" y="1317293"/>
                </a:cubicBezTo>
                <a:cubicBezTo>
                  <a:pt x="1247240" y="1313970"/>
                  <a:pt x="1247240" y="1312863"/>
                  <a:pt x="1248624" y="1307510"/>
                </a:cubicBezTo>
                <a:cubicBezTo>
                  <a:pt x="1249363" y="1304187"/>
                  <a:pt x="1251578" y="1298188"/>
                  <a:pt x="1253516" y="1294035"/>
                </a:cubicBezTo>
                <a:lnTo>
                  <a:pt x="1256931" y="1286560"/>
                </a:lnTo>
                <a:lnTo>
                  <a:pt x="1256469" y="1274377"/>
                </a:lnTo>
                <a:cubicBezTo>
                  <a:pt x="1255915" y="1259241"/>
                  <a:pt x="1254716" y="1256011"/>
                  <a:pt x="1247517" y="1249551"/>
                </a:cubicBezTo>
                <a:cubicBezTo>
                  <a:pt x="1240503" y="1243275"/>
                  <a:pt x="1237826" y="1241983"/>
                  <a:pt x="1232935" y="1242537"/>
                </a:cubicBezTo>
                <a:cubicBezTo>
                  <a:pt x="1228689" y="1242998"/>
                  <a:pt x="1225551" y="1245121"/>
                  <a:pt x="1224352" y="1248351"/>
                </a:cubicBezTo>
                <a:cubicBezTo>
                  <a:pt x="1223982" y="1249366"/>
                  <a:pt x="1224352" y="1271332"/>
                  <a:pt x="1225367" y="1297266"/>
                </a:cubicBezTo>
                <a:cubicBezTo>
                  <a:pt x="1226936" y="1339074"/>
                  <a:pt x="1227305" y="1344796"/>
                  <a:pt x="1228966" y="1349318"/>
                </a:cubicBezTo>
                <a:cubicBezTo>
                  <a:pt x="1231735" y="1357071"/>
                  <a:pt x="1231458" y="1361777"/>
                  <a:pt x="1228043" y="1365192"/>
                </a:cubicBezTo>
                <a:cubicBezTo>
                  <a:pt x="1225551" y="1367684"/>
                  <a:pt x="1224721" y="1367961"/>
                  <a:pt x="1221398" y="1367500"/>
                </a:cubicBezTo>
                <a:cubicBezTo>
                  <a:pt x="1212077" y="1366207"/>
                  <a:pt x="1206632" y="1355686"/>
                  <a:pt x="1197402" y="1320708"/>
                </a:cubicBezTo>
                <a:lnTo>
                  <a:pt x="1194357" y="1309171"/>
                </a:lnTo>
                <a:lnTo>
                  <a:pt x="1194634" y="1279546"/>
                </a:lnTo>
                <a:cubicBezTo>
                  <a:pt x="1194911" y="1240229"/>
                  <a:pt x="1193619" y="1228508"/>
                  <a:pt x="1188912" y="1227678"/>
                </a:cubicBezTo>
                <a:cubicBezTo>
                  <a:pt x="1186143" y="1227124"/>
                  <a:pt x="1176175" y="1232661"/>
                  <a:pt x="1169992" y="1238291"/>
                </a:cubicBezTo>
                <a:cubicBezTo>
                  <a:pt x="1163070" y="1244475"/>
                  <a:pt x="1155964" y="1253888"/>
                  <a:pt x="1137967" y="1280561"/>
                </a:cubicBezTo>
                <a:cubicBezTo>
                  <a:pt x="1114986" y="1314616"/>
                  <a:pt x="1102711" y="1336766"/>
                  <a:pt x="1100496" y="1348026"/>
                </a:cubicBezTo>
                <a:cubicBezTo>
                  <a:pt x="1099942" y="1350979"/>
                  <a:pt x="1099112" y="1354025"/>
                  <a:pt x="1098558" y="1354671"/>
                </a:cubicBezTo>
                <a:cubicBezTo>
                  <a:pt x="1096251" y="1357624"/>
                  <a:pt x="1091913" y="1354671"/>
                  <a:pt x="1090898" y="1349503"/>
                </a:cubicBezTo>
                <a:lnTo>
                  <a:pt x="1090252" y="1346549"/>
                </a:lnTo>
                <a:lnTo>
                  <a:pt x="1087391" y="1349872"/>
                </a:lnTo>
                <a:cubicBezTo>
                  <a:pt x="1083976" y="1353840"/>
                  <a:pt x="1081207" y="1353656"/>
                  <a:pt x="1078992" y="1349410"/>
                </a:cubicBezTo>
                <a:cubicBezTo>
                  <a:pt x="1078346" y="1348026"/>
                  <a:pt x="1068932" y="1338428"/>
                  <a:pt x="1058227" y="1327999"/>
                </a:cubicBezTo>
                <a:cubicBezTo>
                  <a:pt x="1047428" y="1317662"/>
                  <a:pt x="1037922" y="1307787"/>
                  <a:pt x="1037000" y="1305941"/>
                </a:cubicBezTo>
                <a:cubicBezTo>
                  <a:pt x="1036169" y="1304187"/>
                  <a:pt x="1034877" y="1300588"/>
                  <a:pt x="1034231" y="1297912"/>
                </a:cubicBezTo>
                <a:cubicBezTo>
                  <a:pt x="1032846" y="1291820"/>
                  <a:pt x="1031647" y="1290805"/>
                  <a:pt x="1026201" y="1291451"/>
                </a:cubicBezTo>
                <a:cubicBezTo>
                  <a:pt x="1017526" y="1292374"/>
                  <a:pt x="1014203" y="1300219"/>
                  <a:pt x="1015034" y="1317939"/>
                </a:cubicBezTo>
                <a:cubicBezTo>
                  <a:pt x="1015496" y="1327630"/>
                  <a:pt x="1015496" y="1327630"/>
                  <a:pt x="1022510" y="1343411"/>
                </a:cubicBezTo>
                <a:cubicBezTo>
                  <a:pt x="1037000" y="1375990"/>
                  <a:pt x="1045306" y="1398417"/>
                  <a:pt x="1045306" y="1404785"/>
                </a:cubicBezTo>
                <a:cubicBezTo>
                  <a:pt x="1045306" y="1407831"/>
                  <a:pt x="1044937" y="1408569"/>
                  <a:pt x="1042906" y="1409308"/>
                </a:cubicBezTo>
                <a:cubicBezTo>
                  <a:pt x="1039584" y="1410600"/>
                  <a:pt x="1037000" y="1410415"/>
                  <a:pt x="1033400" y="1408662"/>
                </a:cubicBezTo>
                <a:close/>
                <a:moveTo>
                  <a:pt x="1087299" y="1302065"/>
                </a:moveTo>
                <a:cubicBezTo>
                  <a:pt x="1089052" y="1296158"/>
                  <a:pt x="1090529" y="1290713"/>
                  <a:pt x="1090529" y="1289975"/>
                </a:cubicBezTo>
                <a:cubicBezTo>
                  <a:pt x="1090529" y="1289144"/>
                  <a:pt x="1088960" y="1288221"/>
                  <a:pt x="1086652" y="1287667"/>
                </a:cubicBezTo>
                <a:cubicBezTo>
                  <a:pt x="1079269" y="1285729"/>
                  <a:pt x="1077054" y="1285545"/>
                  <a:pt x="1074378" y="1286560"/>
                </a:cubicBezTo>
                <a:cubicBezTo>
                  <a:pt x="1071978" y="1287483"/>
                  <a:pt x="1071886" y="1287760"/>
                  <a:pt x="1072255" y="1292005"/>
                </a:cubicBezTo>
                <a:cubicBezTo>
                  <a:pt x="1072532" y="1294405"/>
                  <a:pt x="1073639" y="1298373"/>
                  <a:pt x="1074747" y="1300680"/>
                </a:cubicBezTo>
                <a:cubicBezTo>
                  <a:pt x="1076870" y="1305110"/>
                  <a:pt x="1083053" y="1313693"/>
                  <a:pt x="1083699" y="1313140"/>
                </a:cubicBezTo>
                <a:cubicBezTo>
                  <a:pt x="1083884" y="1312863"/>
                  <a:pt x="1085453" y="1307879"/>
                  <a:pt x="1087299" y="1302065"/>
                </a:cubicBezTo>
                <a:close/>
                <a:moveTo>
                  <a:pt x="1119047" y="1242444"/>
                </a:moveTo>
                <a:cubicBezTo>
                  <a:pt x="1142304" y="1218910"/>
                  <a:pt x="1155687" y="1197221"/>
                  <a:pt x="1153933" y="1186146"/>
                </a:cubicBezTo>
                <a:cubicBezTo>
                  <a:pt x="1153195" y="1181716"/>
                  <a:pt x="1145258" y="1165658"/>
                  <a:pt x="1143781" y="1165658"/>
                </a:cubicBezTo>
                <a:cubicBezTo>
                  <a:pt x="1142027" y="1165658"/>
                  <a:pt x="1046044" y="1217802"/>
                  <a:pt x="1045952" y="1218818"/>
                </a:cubicBezTo>
                <a:cubicBezTo>
                  <a:pt x="1045767" y="1220017"/>
                  <a:pt x="1062380" y="1232754"/>
                  <a:pt x="1070963" y="1237922"/>
                </a:cubicBezTo>
                <a:cubicBezTo>
                  <a:pt x="1074931" y="1240322"/>
                  <a:pt x="1081300" y="1243644"/>
                  <a:pt x="1085084" y="1245121"/>
                </a:cubicBezTo>
                <a:cubicBezTo>
                  <a:pt x="1092098" y="1247982"/>
                  <a:pt x="1105665" y="1252320"/>
                  <a:pt x="1107972" y="1252320"/>
                </a:cubicBezTo>
                <a:cubicBezTo>
                  <a:pt x="1108710" y="1252412"/>
                  <a:pt x="1113694" y="1247982"/>
                  <a:pt x="1119047" y="1242444"/>
                </a:cubicBezTo>
                <a:close/>
                <a:moveTo>
                  <a:pt x="1054720" y="1156798"/>
                </a:moveTo>
                <a:cubicBezTo>
                  <a:pt x="1082315" y="1143785"/>
                  <a:pt x="1106218" y="1132525"/>
                  <a:pt x="1107972" y="1131694"/>
                </a:cubicBezTo>
                <a:cubicBezTo>
                  <a:pt x="1113325" y="1129018"/>
                  <a:pt x="1119877" y="1122465"/>
                  <a:pt x="1122462" y="1117112"/>
                </a:cubicBezTo>
                <a:lnTo>
                  <a:pt x="1124954" y="1111944"/>
                </a:lnTo>
                <a:lnTo>
                  <a:pt x="1124400" y="1092009"/>
                </a:lnTo>
                <a:cubicBezTo>
                  <a:pt x="1123385" y="1057400"/>
                  <a:pt x="1121262" y="1045402"/>
                  <a:pt x="1114155" y="1033311"/>
                </a:cubicBezTo>
                <a:cubicBezTo>
                  <a:pt x="1108710" y="1024267"/>
                  <a:pt x="1078808" y="969999"/>
                  <a:pt x="1063949" y="942312"/>
                </a:cubicBezTo>
                <a:cubicBezTo>
                  <a:pt x="1046782" y="910194"/>
                  <a:pt x="1042629" y="898381"/>
                  <a:pt x="1043829" y="884260"/>
                </a:cubicBezTo>
                <a:cubicBezTo>
                  <a:pt x="1045213" y="868386"/>
                  <a:pt x="1045490" y="862018"/>
                  <a:pt x="1045029" y="860634"/>
                </a:cubicBezTo>
                <a:cubicBezTo>
                  <a:pt x="1044567" y="859434"/>
                  <a:pt x="1043183" y="859711"/>
                  <a:pt x="1035892" y="862387"/>
                </a:cubicBezTo>
                <a:cubicBezTo>
                  <a:pt x="1001190" y="874939"/>
                  <a:pt x="943970" y="905672"/>
                  <a:pt x="932987" y="917670"/>
                </a:cubicBezTo>
                <a:cubicBezTo>
                  <a:pt x="920527" y="931237"/>
                  <a:pt x="915451" y="958555"/>
                  <a:pt x="919235" y="990857"/>
                </a:cubicBezTo>
                <a:cubicBezTo>
                  <a:pt x="920435" y="1000917"/>
                  <a:pt x="920712" y="1001840"/>
                  <a:pt x="943231" y="1058968"/>
                </a:cubicBezTo>
                <a:cubicBezTo>
                  <a:pt x="957721" y="1095885"/>
                  <a:pt x="970365" y="1126434"/>
                  <a:pt x="978025" y="1142954"/>
                </a:cubicBezTo>
                <a:cubicBezTo>
                  <a:pt x="990023" y="1168796"/>
                  <a:pt x="990115" y="1168888"/>
                  <a:pt x="996207" y="1174610"/>
                </a:cubicBezTo>
                <a:cubicBezTo>
                  <a:pt x="999621" y="1177748"/>
                  <a:pt x="1002852" y="1180332"/>
                  <a:pt x="1003498" y="1180424"/>
                </a:cubicBezTo>
                <a:cubicBezTo>
                  <a:pt x="1004144" y="1180424"/>
                  <a:pt x="1027124" y="1169811"/>
                  <a:pt x="1054720" y="1156798"/>
                </a:cubicBezTo>
                <a:close/>
                <a:moveTo>
                  <a:pt x="1305753" y="887398"/>
                </a:moveTo>
                <a:lnTo>
                  <a:pt x="1303169" y="876416"/>
                </a:lnTo>
                <a:lnTo>
                  <a:pt x="1293201" y="874939"/>
                </a:lnTo>
                <a:cubicBezTo>
                  <a:pt x="1283695" y="873555"/>
                  <a:pt x="1283049" y="873278"/>
                  <a:pt x="1280465" y="870232"/>
                </a:cubicBezTo>
                <a:cubicBezTo>
                  <a:pt x="1270313" y="858511"/>
                  <a:pt x="1238288" y="824825"/>
                  <a:pt x="1235150" y="822517"/>
                </a:cubicBezTo>
                <a:cubicBezTo>
                  <a:pt x="1226659" y="816426"/>
                  <a:pt x="1214938" y="813565"/>
                  <a:pt x="1198510" y="813565"/>
                </a:cubicBezTo>
                <a:lnTo>
                  <a:pt x="1186974" y="813657"/>
                </a:lnTo>
                <a:lnTo>
                  <a:pt x="1177283" y="818272"/>
                </a:lnTo>
                <a:cubicBezTo>
                  <a:pt x="1171930" y="820856"/>
                  <a:pt x="1164731" y="824640"/>
                  <a:pt x="1161132" y="826763"/>
                </a:cubicBezTo>
                <a:lnTo>
                  <a:pt x="1154764" y="830547"/>
                </a:lnTo>
                <a:lnTo>
                  <a:pt x="1163439" y="834607"/>
                </a:lnTo>
                <a:cubicBezTo>
                  <a:pt x="1168238" y="836822"/>
                  <a:pt x="1182820" y="843652"/>
                  <a:pt x="1195741" y="849743"/>
                </a:cubicBezTo>
                <a:cubicBezTo>
                  <a:pt x="1217614" y="860080"/>
                  <a:pt x="1220660" y="861187"/>
                  <a:pt x="1238195" y="865987"/>
                </a:cubicBezTo>
                <a:cubicBezTo>
                  <a:pt x="1248624" y="868848"/>
                  <a:pt x="1263206" y="872447"/>
                  <a:pt x="1270682" y="874108"/>
                </a:cubicBezTo>
                <a:lnTo>
                  <a:pt x="1284157" y="877062"/>
                </a:lnTo>
                <a:lnTo>
                  <a:pt x="1296062" y="888967"/>
                </a:lnTo>
                <a:cubicBezTo>
                  <a:pt x="1302523" y="895520"/>
                  <a:pt x="1307968" y="900319"/>
                  <a:pt x="1308060" y="899673"/>
                </a:cubicBezTo>
                <a:cubicBezTo>
                  <a:pt x="1308152" y="899027"/>
                  <a:pt x="1307137" y="893490"/>
                  <a:pt x="1305753" y="887398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 w="19050" cap="flat">
            <a:solidFill>
              <a:schemeClr val="tx1">
                <a:lumMod val="95000"/>
                <a:lumOff val="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CA"/>
          </a:p>
        </p:txBody>
      </p:sp>
      <p:sp>
        <p:nvSpPr>
          <p:cNvPr id="6" name="Graphic 13">
            <a:extLst>
              <a:ext uri="{FF2B5EF4-FFF2-40B4-BE49-F238E27FC236}">
                <a16:creationId xmlns:a16="http://schemas.microsoft.com/office/drawing/2014/main" id="{6597A036-B4A3-B625-F64C-9EC36EB93DD9}"/>
              </a:ext>
            </a:extLst>
          </p:cNvPr>
          <p:cNvSpPr/>
          <p:nvPr/>
        </p:nvSpPr>
        <p:spPr>
          <a:xfrm flipH="1" flipV="1">
            <a:off x="8723992" y="5522723"/>
            <a:ext cx="1116107" cy="1024872"/>
          </a:xfrm>
          <a:custGeom>
            <a:avLst/>
            <a:gdLst>
              <a:gd name="connsiteX0" fmla="*/ 26363 w 1150391"/>
              <a:gd name="connsiteY0" fmla="*/ 1046339 h 1056353"/>
              <a:gd name="connsiteX1" fmla="*/ 25239 w 1150391"/>
              <a:gd name="connsiteY1" fmla="*/ 992294 h 1056353"/>
              <a:gd name="connsiteX2" fmla="*/ 28237 w 1150391"/>
              <a:gd name="connsiteY2" fmla="*/ 962611 h 1056353"/>
              <a:gd name="connsiteX3" fmla="*/ 23066 w 1150391"/>
              <a:gd name="connsiteY3" fmla="*/ 964859 h 1056353"/>
              <a:gd name="connsiteX4" fmla="*/ 11824 w 1150391"/>
              <a:gd name="connsiteY4" fmla="*/ 971606 h 1056353"/>
              <a:gd name="connsiteX5" fmla="*/ 5154 w 1150391"/>
              <a:gd name="connsiteY5" fmla="*/ 974829 h 1056353"/>
              <a:gd name="connsiteX6" fmla="*/ 1182 w 1150391"/>
              <a:gd name="connsiteY6" fmla="*/ 970931 h 1056353"/>
              <a:gd name="connsiteX7" fmla="*/ -6912 w 1150391"/>
              <a:gd name="connsiteY7" fmla="*/ 949718 h 1056353"/>
              <a:gd name="connsiteX8" fmla="*/ 5979 w 1150391"/>
              <a:gd name="connsiteY8" fmla="*/ 924007 h 1056353"/>
              <a:gd name="connsiteX9" fmla="*/ 23665 w 1150391"/>
              <a:gd name="connsiteY9" fmla="*/ 894998 h 1056353"/>
              <a:gd name="connsiteX10" fmla="*/ 30261 w 1150391"/>
              <a:gd name="connsiteY10" fmla="*/ 830385 h 1056353"/>
              <a:gd name="connsiteX11" fmla="*/ 27563 w 1150391"/>
              <a:gd name="connsiteY11" fmla="*/ 780613 h 1056353"/>
              <a:gd name="connsiteX12" fmla="*/ 22541 w 1150391"/>
              <a:gd name="connsiteY12" fmla="*/ 743583 h 1056353"/>
              <a:gd name="connsiteX13" fmla="*/ 48322 w 1150391"/>
              <a:gd name="connsiteY13" fmla="*/ 677845 h 1056353"/>
              <a:gd name="connsiteX14" fmla="*/ 62412 w 1150391"/>
              <a:gd name="connsiteY14" fmla="*/ 653109 h 1056353"/>
              <a:gd name="connsiteX15" fmla="*/ 73654 w 1150391"/>
              <a:gd name="connsiteY15" fmla="*/ 597790 h 1056353"/>
              <a:gd name="connsiteX16" fmla="*/ 84670 w 1150391"/>
              <a:gd name="connsiteY16" fmla="*/ 528829 h 1056353"/>
              <a:gd name="connsiteX17" fmla="*/ 115997 w 1150391"/>
              <a:gd name="connsiteY17" fmla="*/ 488726 h 1056353"/>
              <a:gd name="connsiteX18" fmla="*/ 123717 w 1150391"/>
              <a:gd name="connsiteY18" fmla="*/ 480931 h 1056353"/>
              <a:gd name="connsiteX19" fmla="*/ 132110 w 1150391"/>
              <a:gd name="connsiteY19" fmla="*/ 437005 h 1056353"/>
              <a:gd name="connsiteX20" fmla="*/ 142228 w 1150391"/>
              <a:gd name="connsiteY20" fmla="*/ 387533 h 1056353"/>
              <a:gd name="connsiteX21" fmla="*/ 163887 w 1150391"/>
              <a:gd name="connsiteY21" fmla="*/ 355751 h 1056353"/>
              <a:gd name="connsiteX22" fmla="*/ 185921 w 1150391"/>
              <a:gd name="connsiteY22" fmla="*/ 324343 h 1056353"/>
              <a:gd name="connsiteX23" fmla="*/ 197012 w 1150391"/>
              <a:gd name="connsiteY23" fmla="*/ 278094 h 1056353"/>
              <a:gd name="connsiteX24" fmla="*/ 206006 w 1150391"/>
              <a:gd name="connsiteY24" fmla="*/ 237617 h 1056353"/>
              <a:gd name="connsiteX25" fmla="*/ 212226 w 1150391"/>
              <a:gd name="connsiteY25" fmla="*/ 219102 h 1056353"/>
              <a:gd name="connsiteX26" fmla="*/ 215074 w 1150391"/>
              <a:gd name="connsiteY26" fmla="*/ 174352 h 1056353"/>
              <a:gd name="connsiteX27" fmla="*/ 208029 w 1150391"/>
              <a:gd name="connsiteY27" fmla="*/ 117984 h 1056353"/>
              <a:gd name="connsiteX28" fmla="*/ 205032 w 1150391"/>
              <a:gd name="connsiteY28" fmla="*/ 114161 h 1056353"/>
              <a:gd name="connsiteX29" fmla="*/ 190492 w 1150391"/>
              <a:gd name="connsiteY29" fmla="*/ 93698 h 1056353"/>
              <a:gd name="connsiteX30" fmla="*/ 172805 w 1150391"/>
              <a:gd name="connsiteY30" fmla="*/ 64839 h 1056353"/>
              <a:gd name="connsiteX31" fmla="*/ 153470 w 1150391"/>
              <a:gd name="connsiteY31" fmla="*/ 49847 h 1056353"/>
              <a:gd name="connsiteX32" fmla="*/ 137357 w 1150391"/>
              <a:gd name="connsiteY32" fmla="*/ 36205 h 1056353"/>
              <a:gd name="connsiteX33" fmla="*/ 146575 w 1150391"/>
              <a:gd name="connsiteY33" fmla="*/ 18815 h 1056353"/>
              <a:gd name="connsiteX34" fmla="*/ 192816 w 1150391"/>
              <a:gd name="connsiteY34" fmla="*/ 13942 h 1056353"/>
              <a:gd name="connsiteX35" fmla="*/ 226166 w 1150391"/>
              <a:gd name="connsiteY35" fmla="*/ 13343 h 1056353"/>
              <a:gd name="connsiteX36" fmla="*/ 238157 w 1150391"/>
              <a:gd name="connsiteY36" fmla="*/ 10194 h 1056353"/>
              <a:gd name="connsiteX37" fmla="*/ 272107 w 1150391"/>
              <a:gd name="connsiteY37" fmla="*/ 12668 h 1056353"/>
              <a:gd name="connsiteX38" fmla="*/ 285972 w 1150391"/>
              <a:gd name="connsiteY38" fmla="*/ 42351 h 1056353"/>
              <a:gd name="connsiteX39" fmla="*/ 287621 w 1150391"/>
              <a:gd name="connsiteY39" fmla="*/ 66338 h 1056353"/>
              <a:gd name="connsiteX40" fmla="*/ 289344 w 1150391"/>
              <a:gd name="connsiteY40" fmla="*/ 89650 h 1056353"/>
              <a:gd name="connsiteX41" fmla="*/ 301635 w 1150391"/>
              <a:gd name="connsiteY41" fmla="*/ 127429 h 1056353"/>
              <a:gd name="connsiteX42" fmla="*/ 317224 w 1150391"/>
              <a:gd name="connsiteY42" fmla="*/ 195640 h 1056353"/>
              <a:gd name="connsiteX43" fmla="*/ 335210 w 1150391"/>
              <a:gd name="connsiteY43" fmla="*/ 277719 h 1056353"/>
              <a:gd name="connsiteX44" fmla="*/ 341131 w 1150391"/>
              <a:gd name="connsiteY44" fmla="*/ 303955 h 1056353"/>
              <a:gd name="connsiteX45" fmla="*/ 349150 w 1150391"/>
              <a:gd name="connsiteY45" fmla="*/ 321945 h 1056353"/>
              <a:gd name="connsiteX46" fmla="*/ 373058 w 1150391"/>
              <a:gd name="connsiteY46" fmla="*/ 325917 h 1056353"/>
              <a:gd name="connsiteX47" fmla="*/ 405658 w 1150391"/>
              <a:gd name="connsiteY47" fmla="*/ 323444 h 1056353"/>
              <a:gd name="connsiteX48" fmla="*/ 512829 w 1150391"/>
              <a:gd name="connsiteY48" fmla="*/ 319246 h 1056353"/>
              <a:gd name="connsiteX49" fmla="*/ 575783 w 1150391"/>
              <a:gd name="connsiteY49" fmla="*/ 319996 h 1056353"/>
              <a:gd name="connsiteX50" fmla="*/ 705137 w 1150391"/>
              <a:gd name="connsiteY50" fmla="*/ 354776 h 1056353"/>
              <a:gd name="connsiteX51" fmla="*/ 708959 w 1150391"/>
              <a:gd name="connsiteY51" fmla="*/ 356350 h 1056353"/>
              <a:gd name="connsiteX52" fmla="*/ 710683 w 1150391"/>
              <a:gd name="connsiteY52" fmla="*/ 352827 h 1056353"/>
              <a:gd name="connsiteX53" fmla="*/ 713007 w 1150391"/>
              <a:gd name="connsiteY53" fmla="*/ 337911 h 1056353"/>
              <a:gd name="connsiteX54" fmla="*/ 730693 w 1150391"/>
              <a:gd name="connsiteY54" fmla="*/ 299307 h 1056353"/>
              <a:gd name="connsiteX55" fmla="*/ 747781 w 1150391"/>
              <a:gd name="connsiteY55" fmla="*/ 280343 h 1056353"/>
              <a:gd name="connsiteX56" fmla="*/ 765393 w 1150391"/>
              <a:gd name="connsiteY56" fmla="*/ 259730 h 1056353"/>
              <a:gd name="connsiteX57" fmla="*/ 821676 w 1150391"/>
              <a:gd name="connsiteY57" fmla="*/ 208233 h 1056353"/>
              <a:gd name="connsiteX58" fmla="*/ 860722 w 1150391"/>
              <a:gd name="connsiteY58" fmla="*/ 175852 h 1056353"/>
              <a:gd name="connsiteX59" fmla="*/ 885379 w 1150391"/>
              <a:gd name="connsiteY59" fmla="*/ 120757 h 1056353"/>
              <a:gd name="connsiteX60" fmla="*/ 885005 w 1150391"/>
              <a:gd name="connsiteY60" fmla="*/ 110188 h 1056353"/>
              <a:gd name="connsiteX61" fmla="*/ 883805 w 1150391"/>
              <a:gd name="connsiteY61" fmla="*/ 104716 h 1056353"/>
              <a:gd name="connsiteX62" fmla="*/ 877585 w 1150391"/>
              <a:gd name="connsiteY62" fmla="*/ 71585 h 1056353"/>
              <a:gd name="connsiteX63" fmla="*/ 873388 w 1150391"/>
              <a:gd name="connsiteY63" fmla="*/ 50222 h 1056353"/>
              <a:gd name="connsiteX64" fmla="*/ 865969 w 1150391"/>
              <a:gd name="connsiteY64" fmla="*/ 33731 h 1056353"/>
              <a:gd name="connsiteX65" fmla="*/ 849331 w 1150391"/>
              <a:gd name="connsiteY65" fmla="*/ 28559 h 1056353"/>
              <a:gd name="connsiteX66" fmla="*/ 832768 w 1150391"/>
              <a:gd name="connsiteY66" fmla="*/ 22937 h 1056353"/>
              <a:gd name="connsiteX67" fmla="*/ 830969 w 1150391"/>
              <a:gd name="connsiteY67" fmla="*/ 6671 h 1056353"/>
              <a:gd name="connsiteX68" fmla="*/ 900668 w 1150391"/>
              <a:gd name="connsiteY68" fmla="*/ -5622 h 1056353"/>
              <a:gd name="connsiteX69" fmla="*/ 924276 w 1150391"/>
              <a:gd name="connsiteY69" fmla="*/ -4497 h 1056353"/>
              <a:gd name="connsiteX70" fmla="*/ 951256 w 1150391"/>
              <a:gd name="connsiteY70" fmla="*/ -2623 h 1056353"/>
              <a:gd name="connsiteX71" fmla="*/ 990602 w 1150391"/>
              <a:gd name="connsiteY71" fmla="*/ -1349 h 1056353"/>
              <a:gd name="connsiteX72" fmla="*/ 995848 w 1150391"/>
              <a:gd name="connsiteY72" fmla="*/ -1949 h 1056353"/>
              <a:gd name="connsiteX73" fmla="*/ 1003492 w 1150391"/>
              <a:gd name="connsiteY73" fmla="*/ 12143 h 1056353"/>
              <a:gd name="connsiteX74" fmla="*/ 1022303 w 1150391"/>
              <a:gd name="connsiteY74" fmla="*/ 52845 h 1056353"/>
              <a:gd name="connsiteX75" fmla="*/ 1028449 w 1150391"/>
              <a:gd name="connsiteY75" fmla="*/ 68961 h 1056353"/>
              <a:gd name="connsiteX76" fmla="*/ 1039840 w 1150391"/>
              <a:gd name="connsiteY76" fmla="*/ 107565 h 1056353"/>
              <a:gd name="connsiteX77" fmla="*/ 1041189 w 1150391"/>
              <a:gd name="connsiteY77" fmla="*/ 112062 h 1056353"/>
              <a:gd name="connsiteX78" fmla="*/ 1042988 w 1150391"/>
              <a:gd name="connsiteY78" fmla="*/ 118958 h 1056353"/>
              <a:gd name="connsiteX79" fmla="*/ 1042313 w 1150391"/>
              <a:gd name="connsiteY79" fmla="*/ 160035 h 1056353"/>
              <a:gd name="connsiteX80" fmla="*/ 1009937 w 1150391"/>
              <a:gd name="connsiteY80" fmla="*/ 208233 h 1056353"/>
              <a:gd name="connsiteX81" fmla="*/ 984981 w 1150391"/>
              <a:gd name="connsiteY81" fmla="*/ 235443 h 1056353"/>
              <a:gd name="connsiteX82" fmla="*/ 954853 w 1150391"/>
              <a:gd name="connsiteY82" fmla="*/ 335212 h 1056353"/>
              <a:gd name="connsiteX83" fmla="*/ 956951 w 1150391"/>
              <a:gd name="connsiteY83" fmla="*/ 348180 h 1056353"/>
              <a:gd name="connsiteX84" fmla="*/ 967219 w 1150391"/>
              <a:gd name="connsiteY84" fmla="*/ 370143 h 1056353"/>
              <a:gd name="connsiteX85" fmla="*/ 968943 w 1150391"/>
              <a:gd name="connsiteY85" fmla="*/ 372167 h 1056353"/>
              <a:gd name="connsiteX86" fmla="*/ 973664 w 1150391"/>
              <a:gd name="connsiteY86" fmla="*/ 370293 h 1056353"/>
              <a:gd name="connsiteX87" fmla="*/ 1004841 w 1150391"/>
              <a:gd name="connsiteY87" fmla="*/ 331689 h 1056353"/>
              <a:gd name="connsiteX88" fmla="*/ 1025226 w 1150391"/>
              <a:gd name="connsiteY88" fmla="*/ 297883 h 1056353"/>
              <a:gd name="connsiteX89" fmla="*/ 1048459 w 1150391"/>
              <a:gd name="connsiteY89" fmla="*/ 263103 h 1056353"/>
              <a:gd name="connsiteX90" fmla="*/ 1050932 w 1150391"/>
              <a:gd name="connsiteY90" fmla="*/ 240615 h 1056353"/>
              <a:gd name="connsiteX91" fmla="*/ 1053780 w 1150391"/>
              <a:gd name="connsiteY91" fmla="*/ 218128 h 1056353"/>
              <a:gd name="connsiteX92" fmla="*/ 1088329 w 1150391"/>
              <a:gd name="connsiteY92" fmla="*/ 159286 h 1056353"/>
              <a:gd name="connsiteX93" fmla="*/ 1098072 w 1150391"/>
              <a:gd name="connsiteY93" fmla="*/ 147442 h 1056353"/>
              <a:gd name="connsiteX94" fmla="*/ 1112087 w 1150391"/>
              <a:gd name="connsiteY94" fmla="*/ 136798 h 1056353"/>
              <a:gd name="connsiteX95" fmla="*/ 1113361 w 1150391"/>
              <a:gd name="connsiteY95" fmla="*/ 144969 h 1056353"/>
              <a:gd name="connsiteX96" fmla="*/ 1113736 w 1150391"/>
              <a:gd name="connsiteY96" fmla="*/ 153139 h 1056353"/>
              <a:gd name="connsiteX97" fmla="*/ 1118607 w 1150391"/>
              <a:gd name="connsiteY97" fmla="*/ 160110 h 1056353"/>
              <a:gd name="connsiteX98" fmla="*/ 1142140 w 1150391"/>
              <a:gd name="connsiteY98" fmla="*/ 227198 h 1056353"/>
              <a:gd name="connsiteX99" fmla="*/ 1142065 w 1150391"/>
              <a:gd name="connsiteY99" fmla="*/ 292711 h 1056353"/>
              <a:gd name="connsiteX100" fmla="*/ 1134495 w 1150391"/>
              <a:gd name="connsiteY100" fmla="*/ 341809 h 1056353"/>
              <a:gd name="connsiteX101" fmla="*/ 1099046 w 1150391"/>
              <a:gd name="connsiteY101" fmla="*/ 419390 h 1056353"/>
              <a:gd name="connsiteX102" fmla="*/ 1060675 w 1150391"/>
              <a:gd name="connsiteY102" fmla="*/ 486852 h 1056353"/>
              <a:gd name="connsiteX103" fmla="*/ 1011661 w 1150391"/>
              <a:gd name="connsiteY103" fmla="*/ 570805 h 1056353"/>
              <a:gd name="connsiteX104" fmla="*/ 972615 w 1150391"/>
              <a:gd name="connsiteY104" fmla="*/ 615405 h 1056353"/>
              <a:gd name="connsiteX105" fmla="*/ 946609 w 1150391"/>
              <a:gd name="connsiteY105" fmla="*/ 643140 h 1056353"/>
              <a:gd name="connsiteX106" fmla="*/ 906439 w 1150391"/>
              <a:gd name="connsiteY106" fmla="*/ 674547 h 1056353"/>
              <a:gd name="connsiteX107" fmla="*/ 797919 w 1150391"/>
              <a:gd name="connsiteY107" fmla="*/ 683317 h 1056353"/>
              <a:gd name="connsiteX108" fmla="*/ 787052 w 1150391"/>
              <a:gd name="connsiteY108" fmla="*/ 683242 h 1056353"/>
              <a:gd name="connsiteX109" fmla="*/ 719302 w 1150391"/>
              <a:gd name="connsiteY109" fmla="*/ 682792 h 1056353"/>
              <a:gd name="connsiteX110" fmla="*/ 619625 w 1150391"/>
              <a:gd name="connsiteY110" fmla="*/ 683242 h 1056353"/>
              <a:gd name="connsiteX111" fmla="*/ 556897 w 1150391"/>
              <a:gd name="connsiteY111" fmla="*/ 687740 h 1056353"/>
              <a:gd name="connsiteX112" fmla="*/ 506984 w 1150391"/>
              <a:gd name="connsiteY112" fmla="*/ 681518 h 1056353"/>
              <a:gd name="connsiteX113" fmla="*/ 502187 w 1150391"/>
              <a:gd name="connsiteY113" fmla="*/ 679944 h 1056353"/>
              <a:gd name="connsiteX114" fmla="*/ 496117 w 1150391"/>
              <a:gd name="connsiteY114" fmla="*/ 681518 h 1056353"/>
              <a:gd name="connsiteX115" fmla="*/ 477006 w 1150391"/>
              <a:gd name="connsiteY115" fmla="*/ 688039 h 1056353"/>
              <a:gd name="connsiteX116" fmla="*/ 433763 w 1150391"/>
              <a:gd name="connsiteY116" fmla="*/ 697859 h 1056353"/>
              <a:gd name="connsiteX117" fmla="*/ 361441 w 1150391"/>
              <a:gd name="connsiteY117" fmla="*/ 725219 h 1056353"/>
              <a:gd name="connsiteX118" fmla="*/ 343454 w 1150391"/>
              <a:gd name="connsiteY118" fmla="*/ 737962 h 1056353"/>
              <a:gd name="connsiteX119" fmla="*/ 307481 w 1150391"/>
              <a:gd name="connsiteY119" fmla="*/ 769519 h 1056353"/>
              <a:gd name="connsiteX120" fmla="*/ 311378 w 1150391"/>
              <a:gd name="connsiteY120" fmla="*/ 787884 h 1056353"/>
              <a:gd name="connsiteX121" fmla="*/ 325093 w 1150391"/>
              <a:gd name="connsiteY121" fmla="*/ 799427 h 1056353"/>
              <a:gd name="connsiteX122" fmla="*/ 349000 w 1150391"/>
              <a:gd name="connsiteY122" fmla="*/ 832034 h 1056353"/>
              <a:gd name="connsiteX123" fmla="*/ 291743 w 1150391"/>
              <a:gd name="connsiteY123" fmla="*/ 875884 h 1056353"/>
              <a:gd name="connsiteX124" fmla="*/ 264313 w 1150391"/>
              <a:gd name="connsiteY124" fmla="*/ 888402 h 1056353"/>
              <a:gd name="connsiteX125" fmla="*/ 218821 w 1150391"/>
              <a:gd name="connsiteY125" fmla="*/ 927455 h 1056353"/>
              <a:gd name="connsiteX126" fmla="*/ 167784 w 1150391"/>
              <a:gd name="connsiteY126" fmla="*/ 963960 h 1056353"/>
              <a:gd name="connsiteX127" fmla="*/ 135933 w 1150391"/>
              <a:gd name="connsiteY127" fmla="*/ 972730 h 1056353"/>
              <a:gd name="connsiteX128" fmla="*/ 132110 w 1150391"/>
              <a:gd name="connsiteY128" fmla="*/ 978652 h 1056353"/>
              <a:gd name="connsiteX129" fmla="*/ 75527 w 1150391"/>
              <a:gd name="connsiteY129" fmla="*/ 1038543 h 1056353"/>
              <a:gd name="connsiteX130" fmla="*/ 35807 w 1150391"/>
              <a:gd name="connsiteY130" fmla="*/ 1049562 h 1056353"/>
              <a:gd name="connsiteX131" fmla="*/ 28312 w 1150391"/>
              <a:gd name="connsiteY131" fmla="*/ 1050012 h 1056353"/>
              <a:gd name="connsiteX132" fmla="*/ 26363 w 1150391"/>
              <a:gd name="connsiteY132" fmla="*/ 1046339 h 1056353"/>
              <a:gd name="connsiteX133" fmla="*/ 956052 w 1150391"/>
              <a:gd name="connsiteY133" fmla="*/ 175777 h 1056353"/>
              <a:gd name="connsiteX134" fmla="*/ 966020 w 1150391"/>
              <a:gd name="connsiteY134" fmla="*/ 160185 h 1056353"/>
              <a:gd name="connsiteX135" fmla="*/ 977186 w 1150391"/>
              <a:gd name="connsiteY135" fmla="*/ 141671 h 1056353"/>
              <a:gd name="connsiteX136" fmla="*/ 980859 w 1150391"/>
              <a:gd name="connsiteY136" fmla="*/ 109364 h 1056353"/>
              <a:gd name="connsiteX137" fmla="*/ 979735 w 1150391"/>
              <a:gd name="connsiteY137" fmla="*/ 103367 h 1056353"/>
              <a:gd name="connsiteX138" fmla="*/ 978760 w 1150391"/>
              <a:gd name="connsiteY138" fmla="*/ 100594 h 1056353"/>
              <a:gd name="connsiteX139" fmla="*/ 975987 w 1150391"/>
              <a:gd name="connsiteY139" fmla="*/ 95422 h 1056353"/>
              <a:gd name="connsiteX140" fmla="*/ 967594 w 1150391"/>
              <a:gd name="connsiteY140" fmla="*/ 74958 h 1056353"/>
              <a:gd name="connsiteX141" fmla="*/ 954178 w 1150391"/>
              <a:gd name="connsiteY141" fmla="*/ 36280 h 1056353"/>
              <a:gd name="connsiteX142" fmla="*/ 953279 w 1150391"/>
              <a:gd name="connsiteY142" fmla="*/ 30733 h 1056353"/>
              <a:gd name="connsiteX143" fmla="*/ 948183 w 1150391"/>
              <a:gd name="connsiteY143" fmla="*/ 30583 h 1056353"/>
              <a:gd name="connsiteX144" fmla="*/ 943087 w 1150391"/>
              <a:gd name="connsiteY144" fmla="*/ 30508 h 1056353"/>
              <a:gd name="connsiteX145" fmla="*/ 942562 w 1150391"/>
              <a:gd name="connsiteY145" fmla="*/ 33956 h 1056353"/>
              <a:gd name="connsiteX146" fmla="*/ 944960 w 1150391"/>
              <a:gd name="connsiteY146" fmla="*/ 64464 h 1056353"/>
              <a:gd name="connsiteX147" fmla="*/ 947059 w 1150391"/>
              <a:gd name="connsiteY147" fmla="*/ 89950 h 1056353"/>
              <a:gd name="connsiteX148" fmla="*/ 948333 w 1150391"/>
              <a:gd name="connsiteY148" fmla="*/ 102842 h 1056353"/>
              <a:gd name="connsiteX149" fmla="*/ 950956 w 1150391"/>
              <a:gd name="connsiteY149" fmla="*/ 150666 h 1056353"/>
              <a:gd name="connsiteX150" fmla="*/ 951181 w 1150391"/>
              <a:gd name="connsiteY150" fmla="*/ 170305 h 1056353"/>
              <a:gd name="connsiteX151" fmla="*/ 953804 w 1150391"/>
              <a:gd name="connsiteY151" fmla="*/ 179524 h 1056353"/>
              <a:gd name="connsiteX152" fmla="*/ 956052 w 1150391"/>
              <a:gd name="connsiteY152" fmla="*/ 175777 h 105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</a:cxnLst>
            <a:rect l="l" t="t" r="r" b="b"/>
            <a:pathLst>
              <a:path w="1150391" h="1056353">
                <a:moveTo>
                  <a:pt x="26363" y="1046339"/>
                </a:moveTo>
                <a:cubicBezTo>
                  <a:pt x="20443" y="1035320"/>
                  <a:pt x="20218" y="1023252"/>
                  <a:pt x="25239" y="992294"/>
                </a:cubicBezTo>
                <a:cubicBezTo>
                  <a:pt x="28162" y="974454"/>
                  <a:pt x="29211" y="964335"/>
                  <a:pt x="28237" y="962611"/>
                </a:cubicBezTo>
                <a:cubicBezTo>
                  <a:pt x="27638" y="961636"/>
                  <a:pt x="26813" y="962011"/>
                  <a:pt x="23066" y="964859"/>
                </a:cubicBezTo>
                <a:cubicBezTo>
                  <a:pt x="20593" y="966733"/>
                  <a:pt x="15571" y="969732"/>
                  <a:pt x="11824" y="971606"/>
                </a:cubicBezTo>
                <a:lnTo>
                  <a:pt x="5154" y="974829"/>
                </a:lnTo>
                <a:lnTo>
                  <a:pt x="1182" y="970931"/>
                </a:lnTo>
                <a:cubicBezTo>
                  <a:pt x="-4139" y="965684"/>
                  <a:pt x="-6912" y="958413"/>
                  <a:pt x="-6912" y="949718"/>
                </a:cubicBezTo>
                <a:cubicBezTo>
                  <a:pt x="-6912" y="940648"/>
                  <a:pt x="-4813" y="936375"/>
                  <a:pt x="5979" y="924007"/>
                </a:cubicBezTo>
                <a:cubicBezTo>
                  <a:pt x="16621" y="911789"/>
                  <a:pt x="20218" y="905942"/>
                  <a:pt x="23665" y="894998"/>
                </a:cubicBezTo>
                <a:cubicBezTo>
                  <a:pt x="27488" y="882780"/>
                  <a:pt x="28612" y="871986"/>
                  <a:pt x="30261" y="830385"/>
                </a:cubicBezTo>
                <a:cubicBezTo>
                  <a:pt x="31310" y="803700"/>
                  <a:pt x="31085" y="798827"/>
                  <a:pt x="27563" y="780613"/>
                </a:cubicBezTo>
                <a:cubicBezTo>
                  <a:pt x="23366" y="758800"/>
                  <a:pt x="22541" y="753178"/>
                  <a:pt x="22541" y="743583"/>
                </a:cubicBezTo>
                <a:cubicBezTo>
                  <a:pt x="22541" y="724619"/>
                  <a:pt x="27188" y="712851"/>
                  <a:pt x="48322" y="677845"/>
                </a:cubicBezTo>
                <a:cubicBezTo>
                  <a:pt x="54468" y="667651"/>
                  <a:pt x="60763" y="656557"/>
                  <a:pt x="62412" y="653109"/>
                </a:cubicBezTo>
                <a:cubicBezTo>
                  <a:pt x="67883" y="641341"/>
                  <a:pt x="70881" y="626499"/>
                  <a:pt x="73654" y="597790"/>
                </a:cubicBezTo>
                <a:cubicBezTo>
                  <a:pt x="77401" y="558587"/>
                  <a:pt x="79874" y="543296"/>
                  <a:pt x="84670" y="528829"/>
                </a:cubicBezTo>
                <a:cubicBezTo>
                  <a:pt x="91191" y="509340"/>
                  <a:pt x="101533" y="496072"/>
                  <a:pt x="115997" y="488726"/>
                </a:cubicBezTo>
                <a:cubicBezTo>
                  <a:pt x="121243" y="486028"/>
                  <a:pt x="121543" y="485728"/>
                  <a:pt x="123717" y="480931"/>
                </a:cubicBezTo>
                <a:cubicBezTo>
                  <a:pt x="128063" y="471561"/>
                  <a:pt x="129862" y="461891"/>
                  <a:pt x="132110" y="437005"/>
                </a:cubicBezTo>
                <a:cubicBezTo>
                  <a:pt x="134659" y="408746"/>
                  <a:pt x="136532" y="399451"/>
                  <a:pt x="142228" y="387533"/>
                </a:cubicBezTo>
                <a:cubicBezTo>
                  <a:pt x="146725" y="378088"/>
                  <a:pt x="151146" y="371567"/>
                  <a:pt x="163887" y="355751"/>
                </a:cubicBezTo>
                <a:cubicBezTo>
                  <a:pt x="177827" y="338360"/>
                  <a:pt x="181349" y="333338"/>
                  <a:pt x="185921" y="324343"/>
                </a:cubicBezTo>
                <a:cubicBezTo>
                  <a:pt x="192591" y="311226"/>
                  <a:pt x="194314" y="304030"/>
                  <a:pt x="197012" y="278094"/>
                </a:cubicBezTo>
                <a:cubicBezTo>
                  <a:pt x="199186" y="256881"/>
                  <a:pt x="199785" y="254258"/>
                  <a:pt x="206006" y="237617"/>
                </a:cubicBezTo>
                <a:cubicBezTo>
                  <a:pt x="208629" y="230571"/>
                  <a:pt x="211402" y="222251"/>
                  <a:pt x="212226" y="219102"/>
                </a:cubicBezTo>
                <a:cubicBezTo>
                  <a:pt x="214699" y="209433"/>
                  <a:pt x="215524" y="196165"/>
                  <a:pt x="215074" y="174352"/>
                </a:cubicBezTo>
                <a:cubicBezTo>
                  <a:pt x="214475" y="149391"/>
                  <a:pt x="212151" y="130427"/>
                  <a:pt x="208029" y="117984"/>
                </a:cubicBezTo>
                <a:cubicBezTo>
                  <a:pt x="206905" y="114611"/>
                  <a:pt x="206456" y="113936"/>
                  <a:pt x="205032" y="114161"/>
                </a:cubicBezTo>
                <a:cubicBezTo>
                  <a:pt x="202933" y="114461"/>
                  <a:pt x="198661" y="108464"/>
                  <a:pt x="190492" y="93698"/>
                </a:cubicBezTo>
                <a:cubicBezTo>
                  <a:pt x="180749" y="75933"/>
                  <a:pt x="177827" y="71135"/>
                  <a:pt x="172805" y="64839"/>
                </a:cubicBezTo>
                <a:cubicBezTo>
                  <a:pt x="166660" y="57043"/>
                  <a:pt x="160964" y="52621"/>
                  <a:pt x="153470" y="49847"/>
                </a:cubicBezTo>
                <a:cubicBezTo>
                  <a:pt x="140129" y="44900"/>
                  <a:pt x="137357" y="42501"/>
                  <a:pt x="137357" y="36205"/>
                </a:cubicBezTo>
                <a:cubicBezTo>
                  <a:pt x="137357" y="28709"/>
                  <a:pt x="140879" y="22113"/>
                  <a:pt x="146575" y="18815"/>
                </a:cubicBezTo>
                <a:cubicBezTo>
                  <a:pt x="153320" y="14842"/>
                  <a:pt x="156767" y="14467"/>
                  <a:pt x="192816" y="13942"/>
                </a:cubicBezTo>
                <a:lnTo>
                  <a:pt x="226166" y="13343"/>
                </a:lnTo>
                <a:lnTo>
                  <a:pt x="238157" y="10194"/>
                </a:lnTo>
                <a:cubicBezTo>
                  <a:pt x="257118" y="5172"/>
                  <a:pt x="264313" y="5697"/>
                  <a:pt x="272107" y="12668"/>
                </a:cubicBezTo>
                <a:cubicBezTo>
                  <a:pt x="278178" y="18215"/>
                  <a:pt x="282749" y="27959"/>
                  <a:pt x="285972" y="42351"/>
                </a:cubicBezTo>
                <a:cubicBezTo>
                  <a:pt x="287246" y="48348"/>
                  <a:pt x="287546" y="52171"/>
                  <a:pt x="287621" y="66338"/>
                </a:cubicBezTo>
                <a:cubicBezTo>
                  <a:pt x="287696" y="80730"/>
                  <a:pt x="287995" y="84178"/>
                  <a:pt x="289344" y="89650"/>
                </a:cubicBezTo>
                <a:cubicBezTo>
                  <a:pt x="291443" y="98195"/>
                  <a:pt x="295340" y="110113"/>
                  <a:pt x="301635" y="127429"/>
                </a:cubicBezTo>
                <a:cubicBezTo>
                  <a:pt x="309804" y="149841"/>
                  <a:pt x="312202" y="160260"/>
                  <a:pt x="317224" y="195640"/>
                </a:cubicBezTo>
                <a:cubicBezTo>
                  <a:pt x="321046" y="222550"/>
                  <a:pt x="324568" y="238741"/>
                  <a:pt x="335210" y="277719"/>
                </a:cubicBezTo>
                <a:cubicBezTo>
                  <a:pt x="337684" y="287014"/>
                  <a:pt x="340382" y="298783"/>
                  <a:pt x="341131" y="303955"/>
                </a:cubicBezTo>
                <a:cubicBezTo>
                  <a:pt x="342780" y="315273"/>
                  <a:pt x="344354" y="318871"/>
                  <a:pt x="349150" y="321945"/>
                </a:cubicBezTo>
                <a:cubicBezTo>
                  <a:pt x="354546" y="325318"/>
                  <a:pt x="358818" y="326067"/>
                  <a:pt x="373058" y="325917"/>
                </a:cubicBezTo>
                <a:cubicBezTo>
                  <a:pt x="381976" y="325842"/>
                  <a:pt x="391794" y="325093"/>
                  <a:pt x="405658" y="323444"/>
                </a:cubicBezTo>
                <a:cubicBezTo>
                  <a:pt x="429791" y="320595"/>
                  <a:pt x="445904" y="319921"/>
                  <a:pt x="512829" y="319246"/>
                </a:cubicBezTo>
                <a:cubicBezTo>
                  <a:pt x="555997" y="318796"/>
                  <a:pt x="563567" y="318871"/>
                  <a:pt x="575783" y="319996"/>
                </a:cubicBezTo>
                <a:cubicBezTo>
                  <a:pt x="616927" y="323819"/>
                  <a:pt x="649603" y="332589"/>
                  <a:pt x="705137" y="354776"/>
                </a:cubicBezTo>
                <a:lnTo>
                  <a:pt x="708959" y="356350"/>
                </a:lnTo>
                <a:lnTo>
                  <a:pt x="710683" y="352827"/>
                </a:lnTo>
                <a:cubicBezTo>
                  <a:pt x="712182" y="349829"/>
                  <a:pt x="712557" y="347655"/>
                  <a:pt x="713007" y="337911"/>
                </a:cubicBezTo>
                <a:cubicBezTo>
                  <a:pt x="713906" y="319696"/>
                  <a:pt x="716379" y="314299"/>
                  <a:pt x="730693" y="299307"/>
                </a:cubicBezTo>
                <a:cubicBezTo>
                  <a:pt x="735115" y="294660"/>
                  <a:pt x="742834" y="286115"/>
                  <a:pt x="747781" y="280343"/>
                </a:cubicBezTo>
                <a:cubicBezTo>
                  <a:pt x="752652" y="274571"/>
                  <a:pt x="760596" y="265276"/>
                  <a:pt x="765393" y="259730"/>
                </a:cubicBezTo>
                <a:cubicBezTo>
                  <a:pt x="784129" y="237767"/>
                  <a:pt x="793047" y="229671"/>
                  <a:pt x="821676" y="208233"/>
                </a:cubicBezTo>
                <a:cubicBezTo>
                  <a:pt x="844534" y="191218"/>
                  <a:pt x="852254" y="184847"/>
                  <a:pt x="860722" y="175852"/>
                </a:cubicBezTo>
                <a:cubicBezTo>
                  <a:pt x="876086" y="159736"/>
                  <a:pt x="883506" y="143170"/>
                  <a:pt x="885379" y="120757"/>
                </a:cubicBezTo>
                <a:cubicBezTo>
                  <a:pt x="886129" y="112062"/>
                  <a:pt x="886129" y="110938"/>
                  <a:pt x="885005" y="110188"/>
                </a:cubicBezTo>
                <a:cubicBezTo>
                  <a:pt x="884105" y="109514"/>
                  <a:pt x="883805" y="108015"/>
                  <a:pt x="883805" y="104716"/>
                </a:cubicBezTo>
                <a:cubicBezTo>
                  <a:pt x="883805" y="99394"/>
                  <a:pt x="882232" y="91074"/>
                  <a:pt x="877585" y="71585"/>
                </a:cubicBezTo>
                <a:cubicBezTo>
                  <a:pt x="875786" y="63939"/>
                  <a:pt x="873838" y="54345"/>
                  <a:pt x="873388" y="50222"/>
                </a:cubicBezTo>
                <a:cubicBezTo>
                  <a:pt x="872264" y="41077"/>
                  <a:pt x="870465" y="37104"/>
                  <a:pt x="865969" y="33731"/>
                </a:cubicBezTo>
                <a:cubicBezTo>
                  <a:pt x="862071" y="30658"/>
                  <a:pt x="860048" y="30058"/>
                  <a:pt x="849331" y="28559"/>
                </a:cubicBezTo>
                <a:cubicBezTo>
                  <a:pt x="838464" y="26985"/>
                  <a:pt x="835916" y="26085"/>
                  <a:pt x="832768" y="22937"/>
                </a:cubicBezTo>
                <a:cubicBezTo>
                  <a:pt x="827897" y="18140"/>
                  <a:pt x="827222" y="11619"/>
                  <a:pt x="830969" y="6671"/>
                </a:cubicBezTo>
                <a:cubicBezTo>
                  <a:pt x="838314" y="-2923"/>
                  <a:pt x="869416" y="-8395"/>
                  <a:pt x="900668" y="-5622"/>
                </a:cubicBezTo>
                <a:cubicBezTo>
                  <a:pt x="906439" y="-5097"/>
                  <a:pt x="917081" y="-4647"/>
                  <a:pt x="924276" y="-4497"/>
                </a:cubicBezTo>
                <a:cubicBezTo>
                  <a:pt x="931545" y="-4347"/>
                  <a:pt x="943611" y="-3523"/>
                  <a:pt x="951256" y="-2623"/>
                </a:cubicBezTo>
                <a:cubicBezTo>
                  <a:pt x="966020" y="-899"/>
                  <a:pt x="981983" y="-375"/>
                  <a:pt x="990602" y="-1349"/>
                </a:cubicBezTo>
                <a:lnTo>
                  <a:pt x="995848" y="-1949"/>
                </a:lnTo>
                <a:lnTo>
                  <a:pt x="1003492" y="12143"/>
                </a:lnTo>
                <a:cubicBezTo>
                  <a:pt x="1011436" y="26910"/>
                  <a:pt x="1018481" y="42052"/>
                  <a:pt x="1022303" y="52845"/>
                </a:cubicBezTo>
                <a:cubicBezTo>
                  <a:pt x="1023502" y="56369"/>
                  <a:pt x="1026275" y="63639"/>
                  <a:pt x="1028449" y="68961"/>
                </a:cubicBezTo>
                <a:cubicBezTo>
                  <a:pt x="1036543" y="88975"/>
                  <a:pt x="1039615" y="99544"/>
                  <a:pt x="1039840" y="107565"/>
                </a:cubicBezTo>
                <a:cubicBezTo>
                  <a:pt x="1039915" y="111238"/>
                  <a:pt x="1040215" y="112062"/>
                  <a:pt x="1041189" y="112062"/>
                </a:cubicBezTo>
                <a:cubicBezTo>
                  <a:pt x="1042238" y="112062"/>
                  <a:pt x="1042538" y="113187"/>
                  <a:pt x="1042988" y="118958"/>
                </a:cubicBezTo>
                <a:cubicBezTo>
                  <a:pt x="1043812" y="131102"/>
                  <a:pt x="1043512" y="152540"/>
                  <a:pt x="1042313" y="160035"/>
                </a:cubicBezTo>
                <a:cubicBezTo>
                  <a:pt x="1039316" y="179225"/>
                  <a:pt x="1034969" y="185821"/>
                  <a:pt x="1009937" y="208233"/>
                </a:cubicBezTo>
                <a:cubicBezTo>
                  <a:pt x="996522" y="220302"/>
                  <a:pt x="991351" y="225923"/>
                  <a:pt x="984981" y="235443"/>
                </a:cubicBezTo>
                <a:cubicBezTo>
                  <a:pt x="964221" y="266476"/>
                  <a:pt x="951855" y="307403"/>
                  <a:pt x="954853" y="335212"/>
                </a:cubicBezTo>
                <a:cubicBezTo>
                  <a:pt x="955303" y="339635"/>
                  <a:pt x="956277" y="345481"/>
                  <a:pt x="956951" y="348180"/>
                </a:cubicBezTo>
                <a:cubicBezTo>
                  <a:pt x="958300" y="353577"/>
                  <a:pt x="964521" y="366919"/>
                  <a:pt x="967219" y="370143"/>
                </a:cubicBezTo>
                <a:lnTo>
                  <a:pt x="968943" y="372167"/>
                </a:lnTo>
                <a:lnTo>
                  <a:pt x="973664" y="370293"/>
                </a:lnTo>
                <a:cubicBezTo>
                  <a:pt x="987529" y="364896"/>
                  <a:pt x="993449" y="357475"/>
                  <a:pt x="1004841" y="331689"/>
                </a:cubicBezTo>
                <a:cubicBezTo>
                  <a:pt x="1012335" y="314749"/>
                  <a:pt x="1015708" y="309127"/>
                  <a:pt x="1025226" y="297883"/>
                </a:cubicBezTo>
                <a:cubicBezTo>
                  <a:pt x="1040964" y="279219"/>
                  <a:pt x="1045311" y="272622"/>
                  <a:pt x="1048459" y="263103"/>
                </a:cubicBezTo>
                <a:cubicBezTo>
                  <a:pt x="1050258" y="257631"/>
                  <a:pt x="1050482" y="255682"/>
                  <a:pt x="1050932" y="240615"/>
                </a:cubicBezTo>
                <a:cubicBezTo>
                  <a:pt x="1051382" y="224349"/>
                  <a:pt x="1051382" y="224050"/>
                  <a:pt x="1053780" y="218128"/>
                </a:cubicBezTo>
                <a:cubicBezTo>
                  <a:pt x="1056403" y="211457"/>
                  <a:pt x="1080910" y="169780"/>
                  <a:pt x="1088329" y="159286"/>
                </a:cubicBezTo>
                <a:cubicBezTo>
                  <a:pt x="1090952" y="155538"/>
                  <a:pt x="1095374" y="150216"/>
                  <a:pt x="1098072" y="147442"/>
                </a:cubicBezTo>
                <a:cubicBezTo>
                  <a:pt x="1102944" y="142420"/>
                  <a:pt x="1110363" y="136798"/>
                  <a:pt x="1112087" y="136798"/>
                </a:cubicBezTo>
                <a:cubicBezTo>
                  <a:pt x="1112611" y="136798"/>
                  <a:pt x="1113061" y="139722"/>
                  <a:pt x="1113361" y="144969"/>
                </a:cubicBezTo>
                <a:lnTo>
                  <a:pt x="1113736" y="153139"/>
                </a:lnTo>
                <a:lnTo>
                  <a:pt x="1118607" y="160110"/>
                </a:lnTo>
                <a:cubicBezTo>
                  <a:pt x="1130898" y="177950"/>
                  <a:pt x="1138317" y="199163"/>
                  <a:pt x="1142140" y="227198"/>
                </a:cubicBezTo>
                <a:cubicBezTo>
                  <a:pt x="1143938" y="240615"/>
                  <a:pt x="1143938" y="276370"/>
                  <a:pt x="1142065" y="292711"/>
                </a:cubicBezTo>
                <a:cubicBezTo>
                  <a:pt x="1140041" y="311301"/>
                  <a:pt x="1138018" y="324193"/>
                  <a:pt x="1134495" y="341809"/>
                </a:cubicBezTo>
                <a:cubicBezTo>
                  <a:pt x="1128650" y="371192"/>
                  <a:pt x="1123853" y="381761"/>
                  <a:pt x="1099046" y="419390"/>
                </a:cubicBezTo>
                <a:cubicBezTo>
                  <a:pt x="1081659" y="445700"/>
                  <a:pt x="1080610" y="447574"/>
                  <a:pt x="1060675" y="486852"/>
                </a:cubicBezTo>
                <a:cubicBezTo>
                  <a:pt x="1035643" y="536025"/>
                  <a:pt x="1028299" y="548543"/>
                  <a:pt x="1011661" y="570805"/>
                </a:cubicBezTo>
                <a:cubicBezTo>
                  <a:pt x="998246" y="588720"/>
                  <a:pt x="989627" y="598540"/>
                  <a:pt x="972615" y="615405"/>
                </a:cubicBezTo>
                <a:cubicBezTo>
                  <a:pt x="963397" y="624475"/>
                  <a:pt x="951705" y="636993"/>
                  <a:pt x="946609" y="643140"/>
                </a:cubicBezTo>
                <a:cubicBezTo>
                  <a:pt x="930271" y="662779"/>
                  <a:pt x="922627" y="668775"/>
                  <a:pt x="906439" y="674547"/>
                </a:cubicBezTo>
                <a:cubicBezTo>
                  <a:pt x="876761" y="685116"/>
                  <a:pt x="826623" y="689164"/>
                  <a:pt x="797919" y="683317"/>
                </a:cubicBezTo>
                <a:cubicBezTo>
                  <a:pt x="791324" y="681968"/>
                  <a:pt x="790949" y="681968"/>
                  <a:pt x="787052" y="683242"/>
                </a:cubicBezTo>
                <a:cubicBezTo>
                  <a:pt x="775735" y="687065"/>
                  <a:pt x="761196" y="686990"/>
                  <a:pt x="719302" y="682792"/>
                </a:cubicBezTo>
                <a:cubicBezTo>
                  <a:pt x="675909" y="678445"/>
                  <a:pt x="663243" y="678520"/>
                  <a:pt x="619625" y="683242"/>
                </a:cubicBezTo>
                <a:cubicBezTo>
                  <a:pt x="586500" y="686915"/>
                  <a:pt x="574809" y="687740"/>
                  <a:pt x="556897" y="687740"/>
                </a:cubicBezTo>
                <a:cubicBezTo>
                  <a:pt x="534938" y="687740"/>
                  <a:pt x="519574" y="685866"/>
                  <a:pt x="506984" y="681518"/>
                </a:cubicBezTo>
                <a:lnTo>
                  <a:pt x="502187" y="679944"/>
                </a:lnTo>
                <a:lnTo>
                  <a:pt x="496117" y="681518"/>
                </a:lnTo>
                <a:cubicBezTo>
                  <a:pt x="492744" y="682343"/>
                  <a:pt x="484125" y="685341"/>
                  <a:pt x="477006" y="688039"/>
                </a:cubicBezTo>
                <a:cubicBezTo>
                  <a:pt x="461792" y="693886"/>
                  <a:pt x="455946" y="695235"/>
                  <a:pt x="433763" y="697859"/>
                </a:cubicBezTo>
                <a:cubicBezTo>
                  <a:pt x="395916" y="702207"/>
                  <a:pt x="389845" y="704530"/>
                  <a:pt x="361441" y="725219"/>
                </a:cubicBezTo>
                <a:cubicBezTo>
                  <a:pt x="357094" y="728367"/>
                  <a:pt x="349000" y="734139"/>
                  <a:pt x="343454" y="737962"/>
                </a:cubicBezTo>
                <a:cubicBezTo>
                  <a:pt x="321496" y="753103"/>
                  <a:pt x="310629" y="762698"/>
                  <a:pt x="307481" y="769519"/>
                </a:cubicBezTo>
                <a:cubicBezTo>
                  <a:pt x="304708" y="775740"/>
                  <a:pt x="305907" y="781662"/>
                  <a:pt x="311378" y="787884"/>
                </a:cubicBezTo>
                <a:cubicBezTo>
                  <a:pt x="312652" y="789308"/>
                  <a:pt x="318873" y="794555"/>
                  <a:pt x="325093" y="799427"/>
                </a:cubicBezTo>
                <a:cubicBezTo>
                  <a:pt x="343604" y="813894"/>
                  <a:pt x="349000" y="821240"/>
                  <a:pt x="349000" y="832034"/>
                </a:cubicBezTo>
                <a:cubicBezTo>
                  <a:pt x="349075" y="848974"/>
                  <a:pt x="341656" y="854596"/>
                  <a:pt x="291743" y="875884"/>
                </a:cubicBezTo>
                <a:cubicBezTo>
                  <a:pt x="279976" y="880906"/>
                  <a:pt x="267685" y="886528"/>
                  <a:pt x="264313" y="888402"/>
                </a:cubicBezTo>
                <a:cubicBezTo>
                  <a:pt x="255319" y="893349"/>
                  <a:pt x="241155" y="905568"/>
                  <a:pt x="218821" y="927455"/>
                </a:cubicBezTo>
                <a:cubicBezTo>
                  <a:pt x="194015" y="951742"/>
                  <a:pt x="186970" y="956764"/>
                  <a:pt x="167784" y="963960"/>
                </a:cubicBezTo>
                <a:cubicBezTo>
                  <a:pt x="161189" y="966358"/>
                  <a:pt x="140804" y="971980"/>
                  <a:pt x="135933" y="972730"/>
                </a:cubicBezTo>
                <a:cubicBezTo>
                  <a:pt x="134509" y="972880"/>
                  <a:pt x="133834" y="974004"/>
                  <a:pt x="132110" y="978652"/>
                </a:cubicBezTo>
                <a:cubicBezTo>
                  <a:pt x="123192" y="1003313"/>
                  <a:pt x="102133" y="1025500"/>
                  <a:pt x="75527" y="1038543"/>
                </a:cubicBezTo>
                <a:cubicBezTo>
                  <a:pt x="60988" y="1045664"/>
                  <a:pt x="49671" y="1048812"/>
                  <a:pt x="35807" y="1049562"/>
                </a:cubicBezTo>
                <a:lnTo>
                  <a:pt x="28312" y="1050012"/>
                </a:lnTo>
                <a:lnTo>
                  <a:pt x="26363" y="1046339"/>
                </a:lnTo>
                <a:close/>
                <a:moveTo>
                  <a:pt x="956052" y="175777"/>
                </a:moveTo>
                <a:cubicBezTo>
                  <a:pt x="957176" y="173678"/>
                  <a:pt x="961598" y="166707"/>
                  <a:pt x="966020" y="160185"/>
                </a:cubicBezTo>
                <a:cubicBezTo>
                  <a:pt x="970441" y="153739"/>
                  <a:pt x="975463" y="145419"/>
                  <a:pt x="977186" y="141671"/>
                </a:cubicBezTo>
                <a:cubicBezTo>
                  <a:pt x="982657" y="130052"/>
                  <a:pt x="983931" y="119333"/>
                  <a:pt x="980859" y="109364"/>
                </a:cubicBezTo>
                <a:cubicBezTo>
                  <a:pt x="980259" y="107340"/>
                  <a:pt x="979735" y="104641"/>
                  <a:pt x="979735" y="103367"/>
                </a:cubicBezTo>
                <a:cubicBezTo>
                  <a:pt x="979735" y="102018"/>
                  <a:pt x="979285" y="100819"/>
                  <a:pt x="978760" y="100594"/>
                </a:cubicBezTo>
                <a:cubicBezTo>
                  <a:pt x="978161" y="100369"/>
                  <a:pt x="976962" y="98045"/>
                  <a:pt x="975987" y="95422"/>
                </a:cubicBezTo>
                <a:cubicBezTo>
                  <a:pt x="975088" y="92873"/>
                  <a:pt x="971266" y="83653"/>
                  <a:pt x="967594" y="74958"/>
                </a:cubicBezTo>
                <a:cubicBezTo>
                  <a:pt x="959649" y="56443"/>
                  <a:pt x="955378" y="44075"/>
                  <a:pt x="954178" y="36280"/>
                </a:cubicBezTo>
                <a:lnTo>
                  <a:pt x="953279" y="30733"/>
                </a:lnTo>
                <a:lnTo>
                  <a:pt x="948183" y="30583"/>
                </a:lnTo>
                <a:lnTo>
                  <a:pt x="943087" y="30508"/>
                </a:lnTo>
                <a:lnTo>
                  <a:pt x="942562" y="33956"/>
                </a:lnTo>
                <a:cubicBezTo>
                  <a:pt x="941813" y="38753"/>
                  <a:pt x="942637" y="48648"/>
                  <a:pt x="944960" y="64464"/>
                </a:cubicBezTo>
                <a:cubicBezTo>
                  <a:pt x="946459" y="74433"/>
                  <a:pt x="946984" y="81105"/>
                  <a:pt x="947059" y="89950"/>
                </a:cubicBezTo>
                <a:cubicBezTo>
                  <a:pt x="947134" y="100144"/>
                  <a:pt x="947284" y="102093"/>
                  <a:pt x="948333" y="102842"/>
                </a:cubicBezTo>
                <a:cubicBezTo>
                  <a:pt x="951630" y="105316"/>
                  <a:pt x="952380" y="119933"/>
                  <a:pt x="950956" y="150666"/>
                </a:cubicBezTo>
                <a:cubicBezTo>
                  <a:pt x="950506" y="160635"/>
                  <a:pt x="950581" y="166557"/>
                  <a:pt x="951181" y="170305"/>
                </a:cubicBezTo>
                <a:cubicBezTo>
                  <a:pt x="952005" y="175477"/>
                  <a:pt x="953129" y="179524"/>
                  <a:pt x="953804" y="179524"/>
                </a:cubicBezTo>
                <a:cubicBezTo>
                  <a:pt x="953954" y="179524"/>
                  <a:pt x="955003" y="177800"/>
                  <a:pt x="956052" y="175777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 w="19050" cap="flat">
            <a:solidFill>
              <a:schemeClr val="tx1">
                <a:lumMod val="95000"/>
                <a:lumOff val="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CA"/>
          </a:p>
        </p:txBody>
      </p:sp>
      <p:sp>
        <p:nvSpPr>
          <p:cNvPr id="7" name="Graphic 5">
            <a:extLst>
              <a:ext uri="{FF2B5EF4-FFF2-40B4-BE49-F238E27FC236}">
                <a16:creationId xmlns:a16="http://schemas.microsoft.com/office/drawing/2014/main" id="{952E8F36-2E0E-3830-FEE1-442FB7F198D7}"/>
              </a:ext>
            </a:extLst>
          </p:cNvPr>
          <p:cNvSpPr/>
          <p:nvPr/>
        </p:nvSpPr>
        <p:spPr>
          <a:xfrm flipH="1">
            <a:off x="6655683" y="5468156"/>
            <a:ext cx="1592799" cy="1079439"/>
          </a:xfrm>
          <a:custGeom>
            <a:avLst/>
            <a:gdLst>
              <a:gd name="connsiteX0" fmla="*/ 925615 w 1080492"/>
              <a:gd name="connsiteY0" fmla="*/ 731835 h 732249"/>
              <a:gd name="connsiteX1" fmla="*/ 907514 w 1080492"/>
              <a:gd name="connsiteY1" fmla="*/ 716478 h 732249"/>
              <a:gd name="connsiteX2" fmla="*/ 933379 w 1080492"/>
              <a:gd name="connsiteY2" fmla="*/ 701639 h 732249"/>
              <a:gd name="connsiteX3" fmla="*/ 950511 w 1080492"/>
              <a:gd name="connsiteY3" fmla="*/ 695240 h 732249"/>
              <a:gd name="connsiteX4" fmla="*/ 947147 w 1080492"/>
              <a:gd name="connsiteY4" fmla="*/ 667234 h 732249"/>
              <a:gd name="connsiteX5" fmla="*/ 909159 w 1080492"/>
              <a:gd name="connsiteY5" fmla="*/ 607142 h 732249"/>
              <a:gd name="connsiteX6" fmla="*/ 852684 w 1080492"/>
              <a:gd name="connsiteY6" fmla="*/ 517246 h 732249"/>
              <a:gd name="connsiteX7" fmla="*/ 848338 w 1080492"/>
              <a:gd name="connsiteY7" fmla="*/ 510509 h 732249"/>
              <a:gd name="connsiteX8" fmla="*/ 827981 w 1080492"/>
              <a:gd name="connsiteY8" fmla="*/ 510684 h 732249"/>
              <a:gd name="connsiteX9" fmla="*/ 815998 w 1080492"/>
              <a:gd name="connsiteY9" fmla="*/ 512580 h 732249"/>
              <a:gd name="connsiteX10" fmla="*/ 760559 w 1080492"/>
              <a:gd name="connsiteY10" fmla="*/ 550595 h 732249"/>
              <a:gd name="connsiteX11" fmla="*/ 695012 w 1080492"/>
              <a:gd name="connsiteY11" fmla="*/ 641571 h 732249"/>
              <a:gd name="connsiteX12" fmla="*/ 678803 w 1080492"/>
              <a:gd name="connsiteY12" fmla="*/ 673301 h 732249"/>
              <a:gd name="connsiteX13" fmla="*/ 655782 w 1080492"/>
              <a:gd name="connsiteY13" fmla="*/ 704458 h 732249"/>
              <a:gd name="connsiteX14" fmla="*/ 582024 w 1080492"/>
              <a:gd name="connsiteY14" fmla="*/ 700606 h 732249"/>
              <a:gd name="connsiteX15" fmla="*/ 532040 w 1080492"/>
              <a:gd name="connsiteY15" fmla="*/ 690501 h 732249"/>
              <a:gd name="connsiteX16" fmla="*/ 518277 w 1080492"/>
              <a:gd name="connsiteY16" fmla="*/ 677135 h 732249"/>
              <a:gd name="connsiteX17" fmla="*/ 538359 w 1080492"/>
              <a:gd name="connsiteY17" fmla="*/ 659078 h 732249"/>
              <a:gd name="connsiteX18" fmla="*/ 562879 w 1080492"/>
              <a:gd name="connsiteY18" fmla="*/ 614182 h 732249"/>
              <a:gd name="connsiteX19" fmla="*/ 594737 w 1080492"/>
              <a:gd name="connsiteY19" fmla="*/ 486361 h 732249"/>
              <a:gd name="connsiteX20" fmla="*/ 600705 w 1080492"/>
              <a:gd name="connsiteY20" fmla="*/ 472983 h 732249"/>
              <a:gd name="connsiteX21" fmla="*/ 560299 w 1080492"/>
              <a:gd name="connsiteY21" fmla="*/ 455187 h 732249"/>
              <a:gd name="connsiteX22" fmla="*/ 543605 w 1080492"/>
              <a:gd name="connsiteY22" fmla="*/ 453961 h 732249"/>
              <a:gd name="connsiteX23" fmla="*/ 541595 w 1080492"/>
              <a:gd name="connsiteY23" fmla="*/ 495761 h 732249"/>
              <a:gd name="connsiteX24" fmla="*/ 538379 w 1080492"/>
              <a:gd name="connsiteY24" fmla="*/ 546725 h 732249"/>
              <a:gd name="connsiteX25" fmla="*/ 477117 w 1080492"/>
              <a:gd name="connsiteY25" fmla="*/ 697920 h 732249"/>
              <a:gd name="connsiteX26" fmla="*/ 467840 w 1080492"/>
              <a:gd name="connsiteY26" fmla="*/ 709052 h 732249"/>
              <a:gd name="connsiteX27" fmla="*/ 457816 w 1080492"/>
              <a:gd name="connsiteY27" fmla="*/ 711280 h 732249"/>
              <a:gd name="connsiteX28" fmla="*/ 368523 w 1080492"/>
              <a:gd name="connsiteY28" fmla="*/ 715904 h 732249"/>
              <a:gd name="connsiteX29" fmla="*/ 317218 w 1080492"/>
              <a:gd name="connsiteY29" fmla="*/ 709565 h 732249"/>
              <a:gd name="connsiteX30" fmla="*/ 330890 w 1080492"/>
              <a:gd name="connsiteY30" fmla="*/ 688038 h 732249"/>
              <a:gd name="connsiteX31" fmla="*/ 352873 w 1080492"/>
              <a:gd name="connsiteY31" fmla="*/ 684307 h 732249"/>
              <a:gd name="connsiteX32" fmla="*/ 378074 w 1080492"/>
              <a:gd name="connsiteY32" fmla="*/ 680365 h 732249"/>
              <a:gd name="connsiteX33" fmla="*/ 406539 w 1080492"/>
              <a:gd name="connsiteY33" fmla="*/ 651979 h 732249"/>
              <a:gd name="connsiteX34" fmla="*/ 408901 w 1080492"/>
              <a:gd name="connsiteY34" fmla="*/ 629159 h 732249"/>
              <a:gd name="connsiteX35" fmla="*/ 403233 w 1080492"/>
              <a:gd name="connsiteY35" fmla="*/ 589007 h 732249"/>
              <a:gd name="connsiteX36" fmla="*/ 382750 w 1080492"/>
              <a:gd name="connsiteY36" fmla="*/ 523851 h 732249"/>
              <a:gd name="connsiteX37" fmla="*/ 362279 w 1080492"/>
              <a:gd name="connsiteY37" fmla="*/ 490442 h 732249"/>
              <a:gd name="connsiteX38" fmla="*/ 354068 w 1080492"/>
              <a:gd name="connsiteY38" fmla="*/ 476406 h 732249"/>
              <a:gd name="connsiteX39" fmla="*/ 340365 w 1080492"/>
              <a:gd name="connsiteY39" fmla="*/ 459708 h 732249"/>
              <a:gd name="connsiteX40" fmla="*/ 332533 w 1080492"/>
              <a:gd name="connsiteY40" fmla="*/ 471209 h 732249"/>
              <a:gd name="connsiteX41" fmla="*/ 312977 w 1080492"/>
              <a:gd name="connsiteY41" fmla="*/ 499775 h 732249"/>
              <a:gd name="connsiteX42" fmla="*/ 290054 w 1080492"/>
              <a:gd name="connsiteY42" fmla="*/ 530787 h 732249"/>
              <a:gd name="connsiteX43" fmla="*/ 257100 w 1080492"/>
              <a:gd name="connsiteY43" fmla="*/ 566472 h 732249"/>
              <a:gd name="connsiteX44" fmla="*/ 239703 w 1080492"/>
              <a:gd name="connsiteY44" fmla="*/ 578944 h 732249"/>
              <a:gd name="connsiteX45" fmla="*/ 176336 w 1080492"/>
              <a:gd name="connsiteY45" fmla="*/ 612232 h 732249"/>
              <a:gd name="connsiteX46" fmla="*/ 153755 w 1080492"/>
              <a:gd name="connsiteY46" fmla="*/ 622253 h 732249"/>
              <a:gd name="connsiteX47" fmla="*/ 127690 w 1080492"/>
              <a:gd name="connsiteY47" fmla="*/ 645248 h 732249"/>
              <a:gd name="connsiteX48" fmla="*/ 69542 w 1080492"/>
              <a:gd name="connsiteY48" fmla="*/ 686094 h 732249"/>
              <a:gd name="connsiteX49" fmla="*/ 43033 w 1080492"/>
              <a:gd name="connsiteY49" fmla="*/ 690664 h 732249"/>
              <a:gd name="connsiteX50" fmla="*/ 15721 w 1080492"/>
              <a:gd name="connsiteY50" fmla="*/ 680962 h 732249"/>
              <a:gd name="connsiteX51" fmla="*/ 12345 w 1080492"/>
              <a:gd name="connsiteY51" fmla="*/ 669202 h 732249"/>
              <a:gd name="connsiteX52" fmla="*/ 24392 w 1080492"/>
              <a:gd name="connsiteY52" fmla="*/ 652184 h 732249"/>
              <a:gd name="connsiteX53" fmla="*/ 73963 w 1080492"/>
              <a:gd name="connsiteY53" fmla="*/ 579119 h 732249"/>
              <a:gd name="connsiteX54" fmla="*/ 111818 w 1080492"/>
              <a:gd name="connsiteY54" fmla="*/ 510883 h 732249"/>
              <a:gd name="connsiteX55" fmla="*/ 147029 w 1080492"/>
              <a:gd name="connsiteY55" fmla="*/ 473219 h 732249"/>
              <a:gd name="connsiteX56" fmla="*/ 188513 w 1080492"/>
              <a:gd name="connsiteY56" fmla="*/ 425346 h 732249"/>
              <a:gd name="connsiteX57" fmla="*/ 172349 w 1080492"/>
              <a:gd name="connsiteY57" fmla="*/ 436412 h 732249"/>
              <a:gd name="connsiteX58" fmla="*/ 120205 w 1080492"/>
              <a:gd name="connsiteY58" fmla="*/ 471136 h 732249"/>
              <a:gd name="connsiteX59" fmla="*/ 105751 w 1080492"/>
              <a:gd name="connsiteY59" fmla="*/ 467273 h 732249"/>
              <a:gd name="connsiteX60" fmla="*/ 92787 w 1080492"/>
              <a:gd name="connsiteY60" fmla="*/ 463403 h 732249"/>
              <a:gd name="connsiteX61" fmla="*/ 83088 w 1080492"/>
              <a:gd name="connsiteY61" fmla="*/ 467230 h 732249"/>
              <a:gd name="connsiteX62" fmla="*/ 54014 w 1080492"/>
              <a:gd name="connsiteY62" fmla="*/ 461308 h 732249"/>
              <a:gd name="connsiteX63" fmla="*/ 47944 w 1080492"/>
              <a:gd name="connsiteY63" fmla="*/ 455621 h 732249"/>
              <a:gd name="connsiteX64" fmla="*/ 43759 w 1080492"/>
              <a:gd name="connsiteY64" fmla="*/ 457710 h 732249"/>
              <a:gd name="connsiteX65" fmla="*/ 13290 w 1080492"/>
              <a:gd name="connsiteY65" fmla="*/ 447236 h 732249"/>
              <a:gd name="connsiteX66" fmla="*/ 149 w 1080492"/>
              <a:gd name="connsiteY66" fmla="*/ 432270 h 732249"/>
              <a:gd name="connsiteX67" fmla="*/ 2780 w 1080492"/>
              <a:gd name="connsiteY67" fmla="*/ 420649 h 732249"/>
              <a:gd name="connsiteX68" fmla="*/ 17162 w 1080492"/>
              <a:gd name="connsiteY68" fmla="*/ 380830 h 732249"/>
              <a:gd name="connsiteX69" fmla="*/ 24751 w 1080492"/>
              <a:gd name="connsiteY69" fmla="*/ 352492 h 732249"/>
              <a:gd name="connsiteX70" fmla="*/ 15155 w 1080492"/>
              <a:gd name="connsiteY70" fmla="*/ 316391 h 732249"/>
              <a:gd name="connsiteX71" fmla="*/ 9052 w 1080492"/>
              <a:gd name="connsiteY71" fmla="*/ 291066 h 732249"/>
              <a:gd name="connsiteX72" fmla="*/ 13690 w 1080492"/>
              <a:gd name="connsiteY72" fmla="*/ 264365 h 732249"/>
              <a:gd name="connsiteX73" fmla="*/ 32761 w 1080492"/>
              <a:gd name="connsiteY73" fmla="*/ 223145 h 732249"/>
              <a:gd name="connsiteX74" fmla="*/ 35105 w 1080492"/>
              <a:gd name="connsiteY74" fmla="*/ 183880 h 732249"/>
              <a:gd name="connsiteX75" fmla="*/ 32245 w 1080492"/>
              <a:gd name="connsiteY75" fmla="*/ 142316 h 732249"/>
              <a:gd name="connsiteX76" fmla="*/ 54861 w 1080492"/>
              <a:gd name="connsiteY76" fmla="*/ 131890 h 732249"/>
              <a:gd name="connsiteX77" fmla="*/ 66571 w 1080492"/>
              <a:gd name="connsiteY77" fmla="*/ 138766 h 732249"/>
              <a:gd name="connsiteX78" fmla="*/ 105763 w 1080492"/>
              <a:gd name="connsiteY78" fmla="*/ 142093 h 732249"/>
              <a:gd name="connsiteX79" fmla="*/ 167274 w 1080492"/>
              <a:gd name="connsiteY79" fmla="*/ 111709 h 732249"/>
              <a:gd name="connsiteX80" fmla="*/ 221489 w 1080492"/>
              <a:gd name="connsiteY80" fmla="*/ 83866 h 732249"/>
              <a:gd name="connsiteX81" fmla="*/ 247999 w 1080492"/>
              <a:gd name="connsiteY81" fmla="*/ 58710 h 732249"/>
              <a:gd name="connsiteX82" fmla="*/ 303255 w 1080492"/>
              <a:gd name="connsiteY82" fmla="*/ 14713 h 732249"/>
              <a:gd name="connsiteX83" fmla="*/ 360537 w 1080492"/>
              <a:gd name="connsiteY83" fmla="*/ 61 h 732249"/>
              <a:gd name="connsiteX84" fmla="*/ 392784 w 1080492"/>
              <a:gd name="connsiteY84" fmla="*/ 1565 h 732249"/>
              <a:gd name="connsiteX85" fmla="*/ 440034 w 1080492"/>
              <a:gd name="connsiteY85" fmla="*/ 28091 h 732249"/>
              <a:gd name="connsiteX86" fmla="*/ 473656 w 1080492"/>
              <a:gd name="connsiteY86" fmla="*/ 39060 h 732249"/>
              <a:gd name="connsiteX87" fmla="*/ 495239 w 1080492"/>
              <a:gd name="connsiteY87" fmla="*/ 37412 h 732249"/>
              <a:gd name="connsiteX88" fmla="*/ 520601 w 1080492"/>
              <a:gd name="connsiteY88" fmla="*/ 37762 h 732249"/>
              <a:gd name="connsiteX89" fmla="*/ 590208 w 1080492"/>
              <a:gd name="connsiteY89" fmla="*/ 37382 h 732249"/>
              <a:gd name="connsiteX90" fmla="*/ 686380 w 1080492"/>
              <a:gd name="connsiteY90" fmla="*/ 35275 h 732249"/>
              <a:gd name="connsiteX91" fmla="*/ 758799 w 1080492"/>
              <a:gd name="connsiteY91" fmla="*/ 38463 h 732249"/>
              <a:gd name="connsiteX92" fmla="*/ 834534 w 1080492"/>
              <a:gd name="connsiteY92" fmla="*/ 79441 h 732249"/>
              <a:gd name="connsiteX93" fmla="*/ 852641 w 1080492"/>
              <a:gd name="connsiteY93" fmla="*/ 91449 h 732249"/>
              <a:gd name="connsiteX94" fmla="*/ 913843 w 1080492"/>
              <a:gd name="connsiteY94" fmla="*/ 130055 h 732249"/>
              <a:gd name="connsiteX95" fmla="*/ 937123 w 1080492"/>
              <a:gd name="connsiteY95" fmla="*/ 161139 h 732249"/>
              <a:gd name="connsiteX96" fmla="*/ 983176 w 1080492"/>
              <a:gd name="connsiteY96" fmla="*/ 234681 h 732249"/>
              <a:gd name="connsiteX97" fmla="*/ 1050574 w 1080492"/>
              <a:gd name="connsiteY97" fmla="*/ 367772 h 732249"/>
              <a:gd name="connsiteX98" fmla="*/ 1071714 w 1080492"/>
              <a:gd name="connsiteY98" fmla="*/ 482824 h 732249"/>
              <a:gd name="connsiteX99" fmla="*/ 1075716 w 1080492"/>
              <a:gd name="connsiteY99" fmla="*/ 546272 h 732249"/>
              <a:gd name="connsiteX100" fmla="*/ 1079412 w 1080492"/>
              <a:gd name="connsiteY100" fmla="*/ 617502 h 732249"/>
              <a:gd name="connsiteX101" fmla="*/ 1080491 w 1080492"/>
              <a:gd name="connsiteY101" fmla="*/ 650530 h 732249"/>
              <a:gd name="connsiteX102" fmla="*/ 1076675 w 1080492"/>
              <a:gd name="connsiteY102" fmla="*/ 667796 h 732249"/>
              <a:gd name="connsiteX103" fmla="*/ 1062359 w 1080492"/>
              <a:gd name="connsiteY103" fmla="*/ 703667 h 732249"/>
              <a:gd name="connsiteX104" fmla="*/ 977992 w 1080492"/>
              <a:gd name="connsiteY104" fmla="*/ 727561 h 732249"/>
              <a:gd name="connsiteX105" fmla="*/ 931438 w 1080492"/>
              <a:gd name="connsiteY105" fmla="*/ 731944 h 732249"/>
              <a:gd name="connsiteX106" fmla="*/ 925615 w 1080492"/>
              <a:gd name="connsiteY106" fmla="*/ 731835 h 732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</a:cxnLst>
            <a:rect l="l" t="t" r="r" b="b"/>
            <a:pathLst>
              <a:path w="1080492" h="732249">
                <a:moveTo>
                  <a:pt x="925615" y="731835"/>
                </a:moveTo>
                <a:cubicBezTo>
                  <a:pt x="914331" y="730055"/>
                  <a:pt x="907514" y="724271"/>
                  <a:pt x="907514" y="716478"/>
                </a:cubicBezTo>
                <a:cubicBezTo>
                  <a:pt x="907514" y="708201"/>
                  <a:pt x="912354" y="705424"/>
                  <a:pt x="933379" y="701639"/>
                </a:cubicBezTo>
                <a:cubicBezTo>
                  <a:pt x="945363" y="699484"/>
                  <a:pt x="947370" y="698735"/>
                  <a:pt x="950511" y="695240"/>
                </a:cubicBezTo>
                <a:cubicBezTo>
                  <a:pt x="955960" y="689172"/>
                  <a:pt x="955333" y="683926"/>
                  <a:pt x="947147" y="667234"/>
                </a:cubicBezTo>
                <a:cubicBezTo>
                  <a:pt x="942783" y="658318"/>
                  <a:pt x="928780" y="636174"/>
                  <a:pt x="909159" y="607142"/>
                </a:cubicBezTo>
                <a:cubicBezTo>
                  <a:pt x="878839" y="562288"/>
                  <a:pt x="856915" y="527388"/>
                  <a:pt x="852684" y="517246"/>
                </a:cubicBezTo>
                <a:cubicBezTo>
                  <a:pt x="851532" y="514481"/>
                  <a:pt x="849573" y="511445"/>
                  <a:pt x="848338" y="510509"/>
                </a:cubicBezTo>
                <a:cubicBezTo>
                  <a:pt x="845402" y="508275"/>
                  <a:pt x="837656" y="508342"/>
                  <a:pt x="827981" y="510684"/>
                </a:cubicBezTo>
                <a:cubicBezTo>
                  <a:pt x="823714" y="511716"/>
                  <a:pt x="818325" y="512568"/>
                  <a:pt x="815998" y="512580"/>
                </a:cubicBezTo>
                <a:cubicBezTo>
                  <a:pt x="807963" y="512622"/>
                  <a:pt x="780958" y="531131"/>
                  <a:pt x="760559" y="550595"/>
                </a:cubicBezTo>
                <a:cubicBezTo>
                  <a:pt x="741734" y="568560"/>
                  <a:pt x="724741" y="592147"/>
                  <a:pt x="695012" y="641571"/>
                </a:cubicBezTo>
                <a:cubicBezTo>
                  <a:pt x="686952" y="654973"/>
                  <a:pt x="681172" y="666286"/>
                  <a:pt x="678803" y="673301"/>
                </a:cubicBezTo>
                <a:cubicBezTo>
                  <a:pt x="672136" y="693054"/>
                  <a:pt x="666518" y="700661"/>
                  <a:pt x="655782" y="704458"/>
                </a:cubicBezTo>
                <a:cubicBezTo>
                  <a:pt x="646017" y="707917"/>
                  <a:pt x="619512" y="706535"/>
                  <a:pt x="582024" y="700606"/>
                </a:cubicBezTo>
                <a:cubicBezTo>
                  <a:pt x="543368" y="694491"/>
                  <a:pt x="537697" y="693344"/>
                  <a:pt x="532040" y="690501"/>
                </a:cubicBezTo>
                <a:cubicBezTo>
                  <a:pt x="526638" y="687778"/>
                  <a:pt x="518269" y="679652"/>
                  <a:pt x="518277" y="677135"/>
                </a:cubicBezTo>
                <a:cubicBezTo>
                  <a:pt x="518290" y="673108"/>
                  <a:pt x="524599" y="667433"/>
                  <a:pt x="538359" y="659078"/>
                </a:cubicBezTo>
                <a:cubicBezTo>
                  <a:pt x="558781" y="646672"/>
                  <a:pt x="558934" y="646395"/>
                  <a:pt x="562879" y="614182"/>
                </a:cubicBezTo>
                <a:cubicBezTo>
                  <a:pt x="570512" y="551856"/>
                  <a:pt x="579018" y="517729"/>
                  <a:pt x="594737" y="486361"/>
                </a:cubicBezTo>
                <a:cubicBezTo>
                  <a:pt x="598288" y="479274"/>
                  <a:pt x="600976" y="473255"/>
                  <a:pt x="600705" y="472983"/>
                </a:cubicBezTo>
                <a:cubicBezTo>
                  <a:pt x="598873" y="471154"/>
                  <a:pt x="568734" y="457873"/>
                  <a:pt x="560299" y="455187"/>
                </a:cubicBezTo>
                <a:cubicBezTo>
                  <a:pt x="543512" y="449838"/>
                  <a:pt x="544554" y="449910"/>
                  <a:pt x="543605" y="453961"/>
                </a:cubicBezTo>
                <a:cubicBezTo>
                  <a:pt x="543140" y="455935"/>
                  <a:pt x="542235" y="474752"/>
                  <a:pt x="541595" y="495761"/>
                </a:cubicBezTo>
                <a:cubicBezTo>
                  <a:pt x="540898" y="518574"/>
                  <a:pt x="539603" y="539106"/>
                  <a:pt x="538379" y="546725"/>
                </a:cubicBezTo>
                <a:cubicBezTo>
                  <a:pt x="527917" y="611821"/>
                  <a:pt x="508094" y="660750"/>
                  <a:pt x="477117" y="697920"/>
                </a:cubicBezTo>
                <a:lnTo>
                  <a:pt x="467840" y="709052"/>
                </a:lnTo>
                <a:lnTo>
                  <a:pt x="457816" y="711280"/>
                </a:lnTo>
                <a:cubicBezTo>
                  <a:pt x="443179" y="714522"/>
                  <a:pt x="417159" y="715868"/>
                  <a:pt x="368523" y="715904"/>
                </a:cubicBezTo>
                <a:cubicBezTo>
                  <a:pt x="322684" y="715934"/>
                  <a:pt x="319096" y="715488"/>
                  <a:pt x="317218" y="709565"/>
                </a:cubicBezTo>
                <a:cubicBezTo>
                  <a:pt x="315514" y="704186"/>
                  <a:pt x="323222" y="692052"/>
                  <a:pt x="330890" y="688038"/>
                </a:cubicBezTo>
                <a:cubicBezTo>
                  <a:pt x="332738" y="687072"/>
                  <a:pt x="342631" y="685393"/>
                  <a:pt x="352873" y="684307"/>
                </a:cubicBezTo>
                <a:cubicBezTo>
                  <a:pt x="363116" y="683220"/>
                  <a:pt x="374456" y="681451"/>
                  <a:pt x="378074" y="680365"/>
                </a:cubicBezTo>
                <a:cubicBezTo>
                  <a:pt x="390637" y="676604"/>
                  <a:pt x="401384" y="665888"/>
                  <a:pt x="406539" y="651979"/>
                </a:cubicBezTo>
                <a:cubicBezTo>
                  <a:pt x="408498" y="646696"/>
                  <a:pt x="408978" y="642054"/>
                  <a:pt x="408901" y="629159"/>
                </a:cubicBezTo>
                <a:cubicBezTo>
                  <a:pt x="408815" y="614852"/>
                  <a:pt x="408155" y="610179"/>
                  <a:pt x="403233" y="589007"/>
                </a:cubicBezTo>
                <a:cubicBezTo>
                  <a:pt x="396684" y="560839"/>
                  <a:pt x="389779" y="538877"/>
                  <a:pt x="382750" y="523851"/>
                </a:cubicBezTo>
                <a:cubicBezTo>
                  <a:pt x="377399" y="512417"/>
                  <a:pt x="365654" y="493250"/>
                  <a:pt x="362279" y="490442"/>
                </a:cubicBezTo>
                <a:cubicBezTo>
                  <a:pt x="361176" y="489525"/>
                  <a:pt x="357481" y="483210"/>
                  <a:pt x="354068" y="476406"/>
                </a:cubicBezTo>
                <a:cubicBezTo>
                  <a:pt x="347480" y="463264"/>
                  <a:pt x="343977" y="459002"/>
                  <a:pt x="340365" y="459708"/>
                </a:cubicBezTo>
                <a:cubicBezTo>
                  <a:pt x="339068" y="459962"/>
                  <a:pt x="335794" y="464773"/>
                  <a:pt x="332533" y="471209"/>
                </a:cubicBezTo>
                <a:cubicBezTo>
                  <a:pt x="329203" y="477777"/>
                  <a:pt x="321266" y="489374"/>
                  <a:pt x="312977" y="499775"/>
                </a:cubicBezTo>
                <a:cubicBezTo>
                  <a:pt x="305303" y="509410"/>
                  <a:pt x="294988" y="523362"/>
                  <a:pt x="290054" y="530787"/>
                </a:cubicBezTo>
                <a:cubicBezTo>
                  <a:pt x="280446" y="545240"/>
                  <a:pt x="266475" y="560368"/>
                  <a:pt x="257100" y="566472"/>
                </a:cubicBezTo>
                <a:cubicBezTo>
                  <a:pt x="253926" y="568542"/>
                  <a:pt x="246097" y="574151"/>
                  <a:pt x="239703" y="578944"/>
                </a:cubicBezTo>
                <a:cubicBezTo>
                  <a:pt x="225987" y="589225"/>
                  <a:pt x="199637" y="603068"/>
                  <a:pt x="176336" y="612232"/>
                </a:cubicBezTo>
                <a:cubicBezTo>
                  <a:pt x="167168" y="615836"/>
                  <a:pt x="157006" y="620345"/>
                  <a:pt x="153755" y="622253"/>
                </a:cubicBezTo>
                <a:cubicBezTo>
                  <a:pt x="150504" y="624161"/>
                  <a:pt x="138774" y="634508"/>
                  <a:pt x="127690" y="645248"/>
                </a:cubicBezTo>
                <a:cubicBezTo>
                  <a:pt x="105564" y="666685"/>
                  <a:pt x="90168" y="677497"/>
                  <a:pt x="69542" y="686094"/>
                </a:cubicBezTo>
                <a:cubicBezTo>
                  <a:pt x="59026" y="690476"/>
                  <a:pt x="57879" y="690676"/>
                  <a:pt x="43033" y="690664"/>
                </a:cubicBezTo>
                <a:cubicBezTo>
                  <a:pt x="25118" y="690651"/>
                  <a:pt x="21203" y="689257"/>
                  <a:pt x="15721" y="680962"/>
                </a:cubicBezTo>
                <a:cubicBezTo>
                  <a:pt x="13183" y="677117"/>
                  <a:pt x="12345" y="674201"/>
                  <a:pt x="12345" y="669202"/>
                </a:cubicBezTo>
                <a:cubicBezTo>
                  <a:pt x="12345" y="660775"/>
                  <a:pt x="15122" y="656851"/>
                  <a:pt x="24392" y="652184"/>
                </a:cubicBezTo>
                <a:cubicBezTo>
                  <a:pt x="39418" y="644614"/>
                  <a:pt x="50746" y="627922"/>
                  <a:pt x="73963" y="579119"/>
                </a:cubicBezTo>
                <a:cubicBezTo>
                  <a:pt x="92715" y="539698"/>
                  <a:pt x="101838" y="523253"/>
                  <a:pt x="111818" y="510883"/>
                </a:cubicBezTo>
                <a:cubicBezTo>
                  <a:pt x="115836" y="505903"/>
                  <a:pt x="131681" y="488957"/>
                  <a:pt x="147029" y="473219"/>
                </a:cubicBezTo>
                <a:cubicBezTo>
                  <a:pt x="170793" y="448854"/>
                  <a:pt x="188513" y="428401"/>
                  <a:pt x="188513" y="425346"/>
                </a:cubicBezTo>
                <a:cubicBezTo>
                  <a:pt x="188513" y="422720"/>
                  <a:pt x="183810" y="425938"/>
                  <a:pt x="172349" y="436412"/>
                </a:cubicBezTo>
                <a:cubicBezTo>
                  <a:pt x="149696" y="457106"/>
                  <a:pt x="128566" y="471178"/>
                  <a:pt x="120205" y="471136"/>
                </a:cubicBezTo>
                <a:cubicBezTo>
                  <a:pt x="118301" y="471130"/>
                  <a:pt x="111797" y="469385"/>
                  <a:pt x="105751" y="467273"/>
                </a:cubicBezTo>
                <a:cubicBezTo>
                  <a:pt x="99705" y="465154"/>
                  <a:pt x="93872" y="463409"/>
                  <a:pt x="92787" y="463403"/>
                </a:cubicBezTo>
                <a:cubicBezTo>
                  <a:pt x="91702" y="463397"/>
                  <a:pt x="87337" y="465117"/>
                  <a:pt x="83088" y="467230"/>
                </a:cubicBezTo>
                <a:cubicBezTo>
                  <a:pt x="70914" y="473285"/>
                  <a:pt x="65660" y="472217"/>
                  <a:pt x="54014" y="461308"/>
                </a:cubicBezTo>
                <a:lnTo>
                  <a:pt x="47944" y="455621"/>
                </a:lnTo>
                <a:lnTo>
                  <a:pt x="43759" y="457710"/>
                </a:lnTo>
                <a:cubicBezTo>
                  <a:pt x="36541" y="461320"/>
                  <a:pt x="30984" y="459406"/>
                  <a:pt x="13290" y="447236"/>
                </a:cubicBezTo>
                <a:cubicBezTo>
                  <a:pt x="1235" y="438941"/>
                  <a:pt x="792" y="438440"/>
                  <a:pt x="149" y="432270"/>
                </a:cubicBezTo>
                <a:cubicBezTo>
                  <a:pt x="-323" y="427743"/>
                  <a:pt x="251" y="425201"/>
                  <a:pt x="2780" y="420649"/>
                </a:cubicBezTo>
                <a:cubicBezTo>
                  <a:pt x="9945" y="407742"/>
                  <a:pt x="11690" y="402907"/>
                  <a:pt x="17162" y="380830"/>
                </a:cubicBezTo>
                <a:cubicBezTo>
                  <a:pt x="20298" y="368182"/>
                  <a:pt x="23713" y="355432"/>
                  <a:pt x="24751" y="352492"/>
                </a:cubicBezTo>
                <a:cubicBezTo>
                  <a:pt x="26860" y="346522"/>
                  <a:pt x="26916" y="346733"/>
                  <a:pt x="15155" y="316391"/>
                </a:cubicBezTo>
                <a:cubicBezTo>
                  <a:pt x="10621" y="304698"/>
                  <a:pt x="9529" y="300164"/>
                  <a:pt x="9052" y="291066"/>
                </a:cubicBezTo>
                <a:cubicBezTo>
                  <a:pt x="8513" y="280779"/>
                  <a:pt x="8842" y="278884"/>
                  <a:pt x="13690" y="264365"/>
                </a:cubicBezTo>
                <a:cubicBezTo>
                  <a:pt x="19191" y="247890"/>
                  <a:pt x="25659" y="233909"/>
                  <a:pt x="32761" y="223145"/>
                </a:cubicBezTo>
                <a:cubicBezTo>
                  <a:pt x="41457" y="209966"/>
                  <a:pt x="41831" y="203700"/>
                  <a:pt x="35105" y="183880"/>
                </a:cubicBezTo>
                <a:cubicBezTo>
                  <a:pt x="28769" y="165208"/>
                  <a:pt x="27654" y="149011"/>
                  <a:pt x="32245" y="142316"/>
                </a:cubicBezTo>
                <a:cubicBezTo>
                  <a:pt x="37981" y="133961"/>
                  <a:pt x="46377" y="130085"/>
                  <a:pt x="54861" y="131890"/>
                </a:cubicBezTo>
                <a:cubicBezTo>
                  <a:pt x="57099" y="132361"/>
                  <a:pt x="62369" y="135458"/>
                  <a:pt x="66571" y="138766"/>
                </a:cubicBezTo>
                <a:cubicBezTo>
                  <a:pt x="81270" y="150327"/>
                  <a:pt x="91671" y="151214"/>
                  <a:pt x="105763" y="142093"/>
                </a:cubicBezTo>
                <a:cubicBezTo>
                  <a:pt x="116779" y="134957"/>
                  <a:pt x="134019" y="126445"/>
                  <a:pt x="167274" y="111709"/>
                </a:cubicBezTo>
                <a:cubicBezTo>
                  <a:pt x="194602" y="99599"/>
                  <a:pt x="210571" y="91394"/>
                  <a:pt x="221489" y="83866"/>
                </a:cubicBezTo>
                <a:cubicBezTo>
                  <a:pt x="224334" y="81904"/>
                  <a:pt x="236264" y="70585"/>
                  <a:pt x="247999" y="58710"/>
                </a:cubicBezTo>
                <a:cubicBezTo>
                  <a:pt x="273376" y="33041"/>
                  <a:pt x="282514" y="25761"/>
                  <a:pt x="303255" y="14713"/>
                </a:cubicBezTo>
                <a:cubicBezTo>
                  <a:pt x="326923" y="2102"/>
                  <a:pt x="332012" y="804"/>
                  <a:pt x="360537" y="61"/>
                </a:cubicBezTo>
                <a:cubicBezTo>
                  <a:pt x="380040" y="-446"/>
                  <a:pt x="386034" y="-168"/>
                  <a:pt x="392784" y="1565"/>
                </a:cubicBezTo>
                <a:cubicBezTo>
                  <a:pt x="406410" y="5060"/>
                  <a:pt x="424574" y="15256"/>
                  <a:pt x="440034" y="28091"/>
                </a:cubicBezTo>
                <a:cubicBezTo>
                  <a:pt x="449779" y="36181"/>
                  <a:pt x="458168" y="38915"/>
                  <a:pt x="473656" y="39060"/>
                </a:cubicBezTo>
                <a:cubicBezTo>
                  <a:pt x="480769" y="39127"/>
                  <a:pt x="490481" y="38384"/>
                  <a:pt x="495239" y="37412"/>
                </a:cubicBezTo>
                <a:cubicBezTo>
                  <a:pt x="502763" y="35873"/>
                  <a:pt x="506066" y="35921"/>
                  <a:pt x="520601" y="37762"/>
                </a:cubicBezTo>
                <a:cubicBezTo>
                  <a:pt x="541851" y="40461"/>
                  <a:pt x="547941" y="40430"/>
                  <a:pt x="590208" y="37382"/>
                </a:cubicBezTo>
                <a:cubicBezTo>
                  <a:pt x="618988" y="35305"/>
                  <a:pt x="635510" y="34943"/>
                  <a:pt x="686380" y="35275"/>
                </a:cubicBezTo>
                <a:cubicBezTo>
                  <a:pt x="744205" y="35655"/>
                  <a:pt x="748449" y="35842"/>
                  <a:pt x="758799" y="38463"/>
                </a:cubicBezTo>
                <a:cubicBezTo>
                  <a:pt x="792212" y="46920"/>
                  <a:pt x="814171" y="58801"/>
                  <a:pt x="834534" y="79441"/>
                </a:cubicBezTo>
                <a:cubicBezTo>
                  <a:pt x="842623" y="87639"/>
                  <a:pt x="844709" y="89022"/>
                  <a:pt x="852641" y="91449"/>
                </a:cubicBezTo>
                <a:cubicBezTo>
                  <a:pt x="871925" y="97359"/>
                  <a:pt x="893764" y="111135"/>
                  <a:pt x="913843" y="130055"/>
                </a:cubicBezTo>
                <a:cubicBezTo>
                  <a:pt x="923602" y="139249"/>
                  <a:pt x="926532" y="143161"/>
                  <a:pt x="937123" y="161139"/>
                </a:cubicBezTo>
                <a:cubicBezTo>
                  <a:pt x="966605" y="211179"/>
                  <a:pt x="971434" y="218889"/>
                  <a:pt x="983176" y="234681"/>
                </a:cubicBezTo>
                <a:cubicBezTo>
                  <a:pt x="1008855" y="269200"/>
                  <a:pt x="1024286" y="299675"/>
                  <a:pt x="1050574" y="367772"/>
                </a:cubicBezTo>
                <a:cubicBezTo>
                  <a:pt x="1060442" y="393332"/>
                  <a:pt x="1069496" y="442612"/>
                  <a:pt x="1071714" y="482824"/>
                </a:cubicBezTo>
                <a:cubicBezTo>
                  <a:pt x="1072485" y="496709"/>
                  <a:pt x="1074282" y="525257"/>
                  <a:pt x="1075716" y="546272"/>
                </a:cubicBezTo>
                <a:cubicBezTo>
                  <a:pt x="1077151" y="567287"/>
                  <a:pt x="1078815" y="599337"/>
                  <a:pt x="1079412" y="617502"/>
                </a:cubicBezTo>
                <a:lnTo>
                  <a:pt x="1080491" y="650530"/>
                </a:lnTo>
                <a:lnTo>
                  <a:pt x="1076675" y="667796"/>
                </a:lnTo>
                <a:cubicBezTo>
                  <a:pt x="1072220" y="687929"/>
                  <a:pt x="1070171" y="693066"/>
                  <a:pt x="1062359" y="703667"/>
                </a:cubicBezTo>
                <a:cubicBezTo>
                  <a:pt x="1050743" y="719442"/>
                  <a:pt x="1036517" y="723468"/>
                  <a:pt x="977992" y="727561"/>
                </a:cubicBezTo>
                <a:cubicBezTo>
                  <a:pt x="960535" y="728787"/>
                  <a:pt x="938286" y="730876"/>
                  <a:pt x="931438" y="731944"/>
                </a:cubicBezTo>
                <a:cubicBezTo>
                  <a:pt x="930016" y="732168"/>
                  <a:pt x="927394" y="732119"/>
                  <a:pt x="925615" y="731835"/>
                </a:cubicBezTo>
                <a:close/>
              </a:path>
            </a:pathLst>
          </a:custGeom>
          <a:solidFill>
            <a:schemeClr val="bg2">
              <a:lumMod val="10000"/>
            </a:schemeClr>
          </a:solidFill>
          <a:ln w="19050" cap="flat">
            <a:solidFill>
              <a:schemeClr val="tx1">
                <a:lumMod val="95000"/>
                <a:lumOff val="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CA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2C26C97D-4EE9-7E60-B9D8-A66E1D04DE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63204" y="5096617"/>
            <a:ext cx="1416969" cy="1450978"/>
          </a:xfrm>
          <a:prstGeom prst="rect">
            <a:avLst/>
          </a:prstGeom>
        </p:spPr>
      </p:pic>
      <p:sp>
        <p:nvSpPr>
          <p:cNvPr id="10" name="Graphic 2">
            <a:extLst>
              <a:ext uri="{FF2B5EF4-FFF2-40B4-BE49-F238E27FC236}">
                <a16:creationId xmlns:a16="http://schemas.microsoft.com/office/drawing/2014/main" id="{B5A11F81-038E-42AB-2266-9AA116419143}"/>
              </a:ext>
            </a:extLst>
          </p:cNvPr>
          <p:cNvSpPr/>
          <p:nvPr/>
        </p:nvSpPr>
        <p:spPr>
          <a:xfrm flipV="1">
            <a:off x="2848638" y="5796156"/>
            <a:ext cx="1381186" cy="751439"/>
          </a:xfrm>
          <a:custGeom>
            <a:avLst/>
            <a:gdLst>
              <a:gd name="connsiteX0" fmla="*/ 298140 w 1078872"/>
              <a:gd name="connsiteY0" fmla="*/ 583315 h 586964"/>
              <a:gd name="connsiteX1" fmla="*/ 266454 w 1078872"/>
              <a:gd name="connsiteY1" fmla="*/ 565580 h 586964"/>
              <a:gd name="connsiteX2" fmla="*/ 227899 w 1078872"/>
              <a:gd name="connsiteY2" fmla="*/ 543634 h 586964"/>
              <a:gd name="connsiteX3" fmla="*/ 204854 w 1078872"/>
              <a:gd name="connsiteY3" fmla="*/ 527895 h 586964"/>
              <a:gd name="connsiteX4" fmla="*/ 157657 w 1078872"/>
              <a:gd name="connsiteY4" fmla="*/ 400652 h 586964"/>
              <a:gd name="connsiteX5" fmla="*/ 98273 w 1078872"/>
              <a:gd name="connsiteY5" fmla="*/ 248138 h 586964"/>
              <a:gd name="connsiteX6" fmla="*/ 34678 w 1078872"/>
              <a:gd name="connsiteY6" fmla="*/ 194714 h 586964"/>
              <a:gd name="connsiteX7" fmla="*/ 1441 w 1078872"/>
              <a:gd name="connsiteY7" fmla="*/ 174985 h 586964"/>
              <a:gd name="connsiteX8" fmla="*/ 4543 w 1078872"/>
              <a:gd name="connsiteY8" fmla="*/ 144837 h 586964"/>
              <a:gd name="connsiteX9" fmla="*/ 37780 w 1078872"/>
              <a:gd name="connsiteY9" fmla="*/ 133753 h 586964"/>
              <a:gd name="connsiteX10" fmla="*/ 117550 w 1078872"/>
              <a:gd name="connsiteY10" fmla="*/ 177202 h 586964"/>
              <a:gd name="connsiteX11" fmla="*/ 188457 w 1078872"/>
              <a:gd name="connsiteY11" fmla="*/ 290035 h 586964"/>
              <a:gd name="connsiteX12" fmla="*/ 202417 w 1078872"/>
              <a:gd name="connsiteY12" fmla="*/ 325504 h 586964"/>
              <a:gd name="connsiteX13" fmla="*/ 206627 w 1078872"/>
              <a:gd name="connsiteY13" fmla="*/ 334149 h 586964"/>
              <a:gd name="connsiteX14" fmla="*/ 211723 w 1078872"/>
              <a:gd name="connsiteY14" fmla="*/ 317745 h 586964"/>
              <a:gd name="connsiteX15" fmla="*/ 222581 w 1078872"/>
              <a:gd name="connsiteY15" fmla="*/ 287819 h 586964"/>
              <a:gd name="connsiteX16" fmla="*/ 221694 w 1078872"/>
              <a:gd name="connsiteY16" fmla="*/ 253902 h 586964"/>
              <a:gd name="connsiteX17" fmla="*/ 197320 w 1078872"/>
              <a:gd name="connsiteY17" fmla="*/ 157029 h 586964"/>
              <a:gd name="connsiteX18" fmla="*/ 195104 w 1078872"/>
              <a:gd name="connsiteY18" fmla="*/ 128654 h 586964"/>
              <a:gd name="connsiteX19" fmla="*/ 188457 w 1078872"/>
              <a:gd name="connsiteY19" fmla="*/ 96733 h 586964"/>
              <a:gd name="connsiteX20" fmla="*/ 181809 w 1078872"/>
              <a:gd name="connsiteY20" fmla="*/ 72570 h 586964"/>
              <a:gd name="connsiteX21" fmla="*/ 201309 w 1078872"/>
              <a:gd name="connsiteY21" fmla="*/ 29786 h 586964"/>
              <a:gd name="connsiteX22" fmla="*/ 227677 w 1078872"/>
              <a:gd name="connsiteY22" fmla="*/ 31781 h 586964"/>
              <a:gd name="connsiteX23" fmla="*/ 242523 w 1078872"/>
              <a:gd name="connsiteY23" fmla="*/ 87201 h 586964"/>
              <a:gd name="connsiteX24" fmla="*/ 240750 w 1078872"/>
              <a:gd name="connsiteY24" fmla="*/ 122669 h 586964"/>
              <a:gd name="connsiteX25" fmla="*/ 242302 w 1078872"/>
              <a:gd name="connsiteY25" fmla="*/ 137078 h 586964"/>
              <a:gd name="connsiteX26" fmla="*/ 246290 w 1078872"/>
              <a:gd name="connsiteY26" fmla="*/ 121339 h 586964"/>
              <a:gd name="connsiteX27" fmla="*/ 296811 w 1078872"/>
              <a:gd name="connsiteY27" fmla="*/ 21362 h 586964"/>
              <a:gd name="connsiteX28" fmla="*/ 378354 w 1078872"/>
              <a:gd name="connsiteY28" fmla="*/ 12274 h 586964"/>
              <a:gd name="connsiteX29" fmla="*/ 380791 w 1078872"/>
              <a:gd name="connsiteY29" fmla="*/ 34663 h 586964"/>
              <a:gd name="connsiteX30" fmla="*/ 361292 w 1078872"/>
              <a:gd name="connsiteY30" fmla="*/ 44638 h 586964"/>
              <a:gd name="connsiteX31" fmla="*/ 338025 w 1078872"/>
              <a:gd name="connsiteY31" fmla="*/ 63038 h 586964"/>
              <a:gd name="connsiteX32" fmla="*/ 324066 w 1078872"/>
              <a:gd name="connsiteY32" fmla="*/ 84319 h 586964"/>
              <a:gd name="connsiteX33" fmla="*/ 310549 w 1078872"/>
              <a:gd name="connsiteY33" fmla="*/ 125329 h 586964"/>
              <a:gd name="connsiteX34" fmla="*/ 327833 w 1078872"/>
              <a:gd name="connsiteY34" fmla="*/ 202473 h 586964"/>
              <a:gd name="connsiteX35" fmla="*/ 372814 w 1078872"/>
              <a:gd name="connsiteY35" fmla="*/ 282277 h 586964"/>
              <a:gd name="connsiteX36" fmla="*/ 423113 w 1078872"/>
              <a:gd name="connsiteY36" fmla="*/ 266759 h 586964"/>
              <a:gd name="connsiteX37" fmla="*/ 469203 w 1078872"/>
              <a:gd name="connsiteY37" fmla="*/ 252129 h 586964"/>
              <a:gd name="connsiteX38" fmla="*/ 549637 w 1078872"/>
              <a:gd name="connsiteY38" fmla="*/ 243705 h 586964"/>
              <a:gd name="connsiteX39" fmla="*/ 611016 w 1078872"/>
              <a:gd name="connsiteY39" fmla="*/ 217325 h 586964"/>
              <a:gd name="connsiteX40" fmla="*/ 619214 w 1078872"/>
              <a:gd name="connsiteY40" fmla="*/ 161684 h 586964"/>
              <a:gd name="connsiteX41" fmla="*/ 624975 w 1078872"/>
              <a:gd name="connsiteY41" fmla="*/ 117792 h 586964"/>
              <a:gd name="connsiteX42" fmla="*/ 658656 w 1078872"/>
              <a:gd name="connsiteY42" fmla="*/ 21584 h 586964"/>
              <a:gd name="connsiteX43" fmla="*/ 734437 w 1078872"/>
              <a:gd name="connsiteY43" fmla="*/ 14712 h 586964"/>
              <a:gd name="connsiteX44" fmla="*/ 725352 w 1078872"/>
              <a:gd name="connsiteY44" fmla="*/ 45303 h 586964"/>
              <a:gd name="connsiteX45" fmla="*/ 706075 w 1078872"/>
              <a:gd name="connsiteY45" fmla="*/ 53506 h 586964"/>
              <a:gd name="connsiteX46" fmla="*/ 691229 w 1078872"/>
              <a:gd name="connsiteY46" fmla="*/ 63038 h 586964"/>
              <a:gd name="connsiteX47" fmla="*/ 693666 w 1078872"/>
              <a:gd name="connsiteY47" fmla="*/ 111585 h 586964"/>
              <a:gd name="connsiteX48" fmla="*/ 714938 w 1078872"/>
              <a:gd name="connsiteY48" fmla="*/ 195822 h 586964"/>
              <a:gd name="connsiteX49" fmla="*/ 734659 w 1078872"/>
              <a:gd name="connsiteY49" fmla="*/ 224197 h 586964"/>
              <a:gd name="connsiteX50" fmla="*/ 876029 w 1078872"/>
              <a:gd name="connsiteY50" fmla="*/ 85427 h 586964"/>
              <a:gd name="connsiteX51" fmla="*/ 900846 w 1078872"/>
              <a:gd name="connsiteY51" fmla="*/ 60599 h 586964"/>
              <a:gd name="connsiteX52" fmla="*/ 936300 w 1078872"/>
              <a:gd name="connsiteY52" fmla="*/ 30229 h 586964"/>
              <a:gd name="connsiteX53" fmla="*/ 966878 w 1078872"/>
              <a:gd name="connsiteY53" fmla="*/ 14712 h 586964"/>
              <a:gd name="connsiteX54" fmla="*/ 1065039 w 1078872"/>
              <a:gd name="connsiteY54" fmla="*/ 24909 h 586964"/>
              <a:gd name="connsiteX55" fmla="*/ 1044875 w 1078872"/>
              <a:gd name="connsiteY55" fmla="*/ 48407 h 586964"/>
              <a:gd name="connsiteX56" fmla="*/ 1021387 w 1078872"/>
              <a:gd name="connsiteY56" fmla="*/ 65033 h 586964"/>
              <a:gd name="connsiteX57" fmla="*/ 996570 w 1078872"/>
              <a:gd name="connsiteY57" fmla="*/ 82545 h 586964"/>
              <a:gd name="connsiteX58" fmla="*/ 965105 w 1078872"/>
              <a:gd name="connsiteY58" fmla="*/ 107373 h 586964"/>
              <a:gd name="connsiteX59" fmla="*/ 898630 w 1078872"/>
              <a:gd name="connsiteY59" fmla="*/ 199591 h 586964"/>
              <a:gd name="connsiteX60" fmla="*/ 882898 w 1078872"/>
              <a:gd name="connsiteY60" fmla="*/ 278065 h 586964"/>
              <a:gd name="connsiteX61" fmla="*/ 879353 w 1078872"/>
              <a:gd name="connsiteY61" fmla="*/ 304888 h 586964"/>
              <a:gd name="connsiteX62" fmla="*/ 863399 w 1078872"/>
              <a:gd name="connsiteY62" fmla="*/ 330824 h 586964"/>
              <a:gd name="connsiteX63" fmla="*/ 853871 w 1078872"/>
              <a:gd name="connsiteY63" fmla="*/ 347450 h 586964"/>
              <a:gd name="connsiteX64" fmla="*/ 863399 w 1078872"/>
              <a:gd name="connsiteY64" fmla="*/ 351440 h 586964"/>
              <a:gd name="connsiteX65" fmla="*/ 880017 w 1078872"/>
              <a:gd name="connsiteY65" fmla="*/ 356760 h 586964"/>
              <a:gd name="connsiteX66" fmla="*/ 894642 w 1078872"/>
              <a:gd name="connsiteY66" fmla="*/ 353657 h 586964"/>
              <a:gd name="connsiteX67" fmla="*/ 912147 w 1078872"/>
              <a:gd name="connsiteY67" fmla="*/ 345455 h 586964"/>
              <a:gd name="connsiteX68" fmla="*/ 963554 w 1078872"/>
              <a:gd name="connsiteY68" fmla="*/ 323952 h 586964"/>
              <a:gd name="connsiteX69" fmla="*/ 1027592 w 1078872"/>
              <a:gd name="connsiteY69" fmla="*/ 298237 h 586964"/>
              <a:gd name="connsiteX70" fmla="*/ 1031802 w 1078872"/>
              <a:gd name="connsiteY70" fmla="*/ 311538 h 586964"/>
              <a:gd name="connsiteX71" fmla="*/ 1030472 w 1078872"/>
              <a:gd name="connsiteY71" fmla="*/ 319740 h 586964"/>
              <a:gd name="connsiteX72" fmla="*/ 1043989 w 1078872"/>
              <a:gd name="connsiteY72" fmla="*/ 321292 h 586964"/>
              <a:gd name="connsiteX73" fmla="*/ 1065926 w 1078872"/>
              <a:gd name="connsiteY73" fmla="*/ 335036 h 586964"/>
              <a:gd name="connsiteX74" fmla="*/ 1071687 w 1078872"/>
              <a:gd name="connsiteY74" fmla="*/ 344568 h 586964"/>
              <a:gd name="connsiteX75" fmla="*/ 1076340 w 1078872"/>
              <a:gd name="connsiteY75" fmla="*/ 358977 h 586964"/>
              <a:gd name="connsiteX76" fmla="*/ 1067255 w 1078872"/>
              <a:gd name="connsiteY76" fmla="*/ 381145 h 586964"/>
              <a:gd name="connsiteX77" fmla="*/ 1059278 w 1078872"/>
              <a:gd name="connsiteY77" fmla="*/ 410628 h 586964"/>
              <a:gd name="connsiteX78" fmla="*/ 1063045 w 1078872"/>
              <a:gd name="connsiteY78" fmla="*/ 431244 h 586964"/>
              <a:gd name="connsiteX79" fmla="*/ 1060608 w 1078872"/>
              <a:gd name="connsiteY79" fmla="*/ 454963 h 586964"/>
              <a:gd name="connsiteX80" fmla="*/ 1049085 w 1078872"/>
              <a:gd name="connsiteY80" fmla="*/ 476909 h 586964"/>
              <a:gd name="connsiteX81" fmla="*/ 1035347 w 1078872"/>
              <a:gd name="connsiteY81" fmla="*/ 501959 h 586964"/>
              <a:gd name="connsiteX82" fmla="*/ 1030029 w 1078872"/>
              <a:gd name="connsiteY82" fmla="*/ 514816 h 586964"/>
              <a:gd name="connsiteX83" fmla="*/ 1040222 w 1078872"/>
              <a:gd name="connsiteY83" fmla="*/ 539866 h 586964"/>
              <a:gd name="connsiteX84" fmla="*/ 1014297 w 1078872"/>
              <a:gd name="connsiteY84" fmla="*/ 542083 h 586964"/>
              <a:gd name="connsiteX85" fmla="*/ 978179 w 1078872"/>
              <a:gd name="connsiteY85" fmla="*/ 526787 h 586964"/>
              <a:gd name="connsiteX86" fmla="*/ 964441 w 1078872"/>
              <a:gd name="connsiteY86" fmla="*/ 525457 h 586964"/>
              <a:gd name="connsiteX87" fmla="*/ 962003 w 1078872"/>
              <a:gd name="connsiteY87" fmla="*/ 533437 h 586964"/>
              <a:gd name="connsiteX88" fmla="*/ 942061 w 1078872"/>
              <a:gd name="connsiteY88" fmla="*/ 550506 h 586964"/>
              <a:gd name="connsiteX89" fmla="*/ 929652 w 1078872"/>
              <a:gd name="connsiteY89" fmla="*/ 541418 h 586964"/>
              <a:gd name="connsiteX90" fmla="*/ 915914 w 1078872"/>
              <a:gd name="connsiteY90" fmla="*/ 535211 h 586964"/>
              <a:gd name="connsiteX91" fmla="*/ 891097 w 1078872"/>
              <a:gd name="connsiteY91" fmla="*/ 537427 h 586964"/>
              <a:gd name="connsiteX92" fmla="*/ 825286 w 1078872"/>
              <a:gd name="connsiteY92" fmla="*/ 539423 h 586964"/>
              <a:gd name="connsiteX93" fmla="*/ 787839 w 1078872"/>
              <a:gd name="connsiteY93" fmla="*/ 538979 h 586964"/>
              <a:gd name="connsiteX94" fmla="*/ 745960 w 1078872"/>
              <a:gd name="connsiteY94" fmla="*/ 548068 h 586964"/>
              <a:gd name="connsiteX95" fmla="*/ 683030 w 1078872"/>
              <a:gd name="connsiteY95" fmla="*/ 560704 h 586964"/>
              <a:gd name="connsiteX96" fmla="*/ 650901 w 1078872"/>
              <a:gd name="connsiteY96" fmla="*/ 547846 h 586964"/>
              <a:gd name="connsiteX97" fmla="*/ 548529 w 1078872"/>
              <a:gd name="connsiteY97" fmla="*/ 550063 h 586964"/>
              <a:gd name="connsiteX98" fmla="*/ 298140 w 1078872"/>
              <a:gd name="connsiteY98" fmla="*/ 583315 h 586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</a:cxnLst>
            <a:rect l="l" t="t" r="r" b="b"/>
            <a:pathLst>
              <a:path w="1078872" h="586964">
                <a:moveTo>
                  <a:pt x="298140" y="583315"/>
                </a:moveTo>
                <a:cubicBezTo>
                  <a:pt x="294595" y="581985"/>
                  <a:pt x="280192" y="574004"/>
                  <a:pt x="266454" y="565580"/>
                </a:cubicBezTo>
                <a:cubicBezTo>
                  <a:pt x="252494" y="557157"/>
                  <a:pt x="235211" y="547181"/>
                  <a:pt x="227899" y="543634"/>
                </a:cubicBezTo>
                <a:cubicBezTo>
                  <a:pt x="220586" y="539866"/>
                  <a:pt x="210394" y="532994"/>
                  <a:pt x="204854" y="527895"/>
                </a:cubicBezTo>
                <a:cubicBezTo>
                  <a:pt x="188900" y="513265"/>
                  <a:pt x="184912" y="502402"/>
                  <a:pt x="157657" y="400652"/>
                </a:cubicBezTo>
                <a:cubicBezTo>
                  <a:pt x="136385" y="320627"/>
                  <a:pt x="122868" y="286489"/>
                  <a:pt x="98273" y="248138"/>
                </a:cubicBezTo>
                <a:cubicBezTo>
                  <a:pt x="76336" y="214222"/>
                  <a:pt x="60160" y="200478"/>
                  <a:pt x="34678" y="194714"/>
                </a:cubicBezTo>
                <a:cubicBezTo>
                  <a:pt x="15622" y="190502"/>
                  <a:pt x="6094" y="184739"/>
                  <a:pt x="1441" y="174985"/>
                </a:cubicBezTo>
                <a:cubicBezTo>
                  <a:pt x="-4320" y="162793"/>
                  <a:pt x="-3212" y="152152"/>
                  <a:pt x="4543" y="144837"/>
                </a:cubicBezTo>
                <a:cubicBezTo>
                  <a:pt x="11190" y="138630"/>
                  <a:pt x="25593" y="133753"/>
                  <a:pt x="37780" y="133753"/>
                </a:cubicBezTo>
                <a:cubicBezTo>
                  <a:pt x="57501" y="133753"/>
                  <a:pt x="90296" y="151709"/>
                  <a:pt x="117550" y="177202"/>
                </a:cubicBezTo>
                <a:cubicBezTo>
                  <a:pt x="149458" y="207350"/>
                  <a:pt x="171838" y="243040"/>
                  <a:pt x="188457" y="290035"/>
                </a:cubicBezTo>
                <a:cubicBezTo>
                  <a:pt x="193775" y="304666"/>
                  <a:pt x="199979" y="320627"/>
                  <a:pt x="202417" y="325504"/>
                </a:cubicBezTo>
                <a:lnTo>
                  <a:pt x="206627" y="334149"/>
                </a:lnTo>
                <a:lnTo>
                  <a:pt x="211723" y="317745"/>
                </a:lnTo>
                <a:cubicBezTo>
                  <a:pt x="214604" y="308656"/>
                  <a:pt x="219257" y="295134"/>
                  <a:pt x="222581" y="287819"/>
                </a:cubicBezTo>
                <a:cubicBezTo>
                  <a:pt x="229893" y="270749"/>
                  <a:pt x="229671" y="266981"/>
                  <a:pt x="221694" y="253902"/>
                </a:cubicBezTo>
                <a:cubicBezTo>
                  <a:pt x="208843" y="233064"/>
                  <a:pt x="208621" y="231734"/>
                  <a:pt x="197320" y="157029"/>
                </a:cubicBezTo>
                <a:cubicBezTo>
                  <a:pt x="196212" y="149714"/>
                  <a:pt x="195104" y="136856"/>
                  <a:pt x="195104" y="128654"/>
                </a:cubicBezTo>
                <a:cubicBezTo>
                  <a:pt x="195104" y="116905"/>
                  <a:pt x="193553" y="109590"/>
                  <a:pt x="188457" y="96733"/>
                </a:cubicBezTo>
                <a:cubicBezTo>
                  <a:pt x="184912" y="87644"/>
                  <a:pt x="181809" y="76782"/>
                  <a:pt x="181809" y="72570"/>
                </a:cubicBezTo>
                <a:cubicBezTo>
                  <a:pt x="181809" y="62594"/>
                  <a:pt x="195326" y="32890"/>
                  <a:pt x="201309" y="29786"/>
                </a:cubicBezTo>
                <a:cubicBezTo>
                  <a:pt x="208399" y="26018"/>
                  <a:pt x="219922" y="26904"/>
                  <a:pt x="227677" y="31781"/>
                </a:cubicBezTo>
                <a:cubicBezTo>
                  <a:pt x="243188" y="41092"/>
                  <a:pt x="247398" y="56831"/>
                  <a:pt x="242523" y="87201"/>
                </a:cubicBezTo>
                <a:cubicBezTo>
                  <a:pt x="240307" y="101166"/>
                  <a:pt x="239643" y="113137"/>
                  <a:pt x="240750" y="122669"/>
                </a:cubicBezTo>
                <a:lnTo>
                  <a:pt x="242302" y="137078"/>
                </a:lnTo>
                <a:lnTo>
                  <a:pt x="246290" y="121339"/>
                </a:lnTo>
                <a:cubicBezTo>
                  <a:pt x="250722" y="103161"/>
                  <a:pt x="287726" y="30229"/>
                  <a:pt x="296811" y="21362"/>
                </a:cubicBezTo>
                <a:cubicBezTo>
                  <a:pt x="316089" y="2741"/>
                  <a:pt x="362843" y="-2357"/>
                  <a:pt x="378354" y="12274"/>
                </a:cubicBezTo>
                <a:cubicBezTo>
                  <a:pt x="384115" y="17594"/>
                  <a:pt x="385223" y="28678"/>
                  <a:pt x="380791" y="34663"/>
                </a:cubicBezTo>
                <a:cubicBezTo>
                  <a:pt x="379240" y="36880"/>
                  <a:pt x="370377" y="41313"/>
                  <a:pt x="361292" y="44638"/>
                </a:cubicBezTo>
                <a:cubicBezTo>
                  <a:pt x="345338" y="50402"/>
                  <a:pt x="344451" y="51289"/>
                  <a:pt x="338025" y="63038"/>
                </a:cubicBezTo>
                <a:cubicBezTo>
                  <a:pt x="334480" y="69910"/>
                  <a:pt x="328054" y="79442"/>
                  <a:pt x="324066" y="84319"/>
                </a:cubicBezTo>
                <a:cubicBezTo>
                  <a:pt x="313430" y="97841"/>
                  <a:pt x="310328" y="107151"/>
                  <a:pt x="310549" y="125329"/>
                </a:cubicBezTo>
                <a:cubicBezTo>
                  <a:pt x="310549" y="141955"/>
                  <a:pt x="311657" y="147053"/>
                  <a:pt x="327833" y="202473"/>
                </a:cubicBezTo>
                <a:cubicBezTo>
                  <a:pt x="342457" y="252572"/>
                  <a:pt x="359297" y="282277"/>
                  <a:pt x="372814" y="282277"/>
                </a:cubicBezTo>
                <a:cubicBezTo>
                  <a:pt x="379461" y="282277"/>
                  <a:pt x="405165" y="274296"/>
                  <a:pt x="423113" y="266759"/>
                </a:cubicBezTo>
                <a:cubicBezTo>
                  <a:pt x="431533" y="263212"/>
                  <a:pt x="452141" y="256562"/>
                  <a:pt x="469203" y="252129"/>
                </a:cubicBezTo>
                <a:cubicBezTo>
                  <a:pt x="499781" y="244148"/>
                  <a:pt x="499781" y="244148"/>
                  <a:pt x="549637" y="243705"/>
                </a:cubicBezTo>
                <a:cubicBezTo>
                  <a:pt x="612788" y="243483"/>
                  <a:pt x="615669" y="242153"/>
                  <a:pt x="611016" y="217325"/>
                </a:cubicBezTo>
                <a:cubicBezTo>
                  <a:pt x="608578" y="203359"/>
                  <a:pt x="608800" y="200699"/>
                  <a:pt x="619214" y="161684"/>
                </a:cubicBezTo>
                <a:cubicBezTo>
                  <a:pt x="623646" y="145058"/>
                  <a:pt x="624975" y="134418"/>
                  <a:pt x="624975" y="117792"/>
                </a:cubicBezTo>
                <a:cubicBezTo>
                  <a:pt x="624975" y="71240"/>
                  <a:pt x="638714" y="32003"/>
                  <a:pt x="658656" y="21584"/>
                </a:cubicBezTo>
                <a:cubicBezTo>
                  <a:pt x="675939" y="12495"/>
                  <a:pt x="724466" y="8283"/>
                  <a:pt x="734437" y="14712"/>
                </a:cubicBezTo>
                <a:cubicBezTo>
                  <a:pt x="745738" y="22249"/>
                  <a:pt x="740863" y="38875"/>
                  <a:pt x="725352" y="45303"/>
                </a:cubicBezTo>
                <a:cubicBezTo>
                  <a:pt x="719370" y="47742"/>
                  <a:pt x="710950" y="51510"/>
                  <a:pt x="706075" y="53506"/>
                </a:cubicBezTo>
                <a:cubicBezTo>
                  <a:pt x="701422" y="55501"/>
                  <a:pt x="694774" y="59713"/>
                  <a:pt x="691229" y="63038"/>
                </a:cubicBezTo>
                <a:cubicBezTo>
                  <a:pt x="682365" y="71240"/>
                  <a:pt x="682809" y="80329"/>
                  <a:pt x="693666" y="111585"/>
                </a:cubicBezTo>
                <a:cubicBezTo>
                  <a:pt x="705188" y="144615"/>
                  <a:pt x="710285" y="164566"/>
                  <a:pt x="714938" y="195822"/>
                </a:cubicBezTo>
                <a:cubicBezTo>
                  <a:pt x="720699" y="234394"/>
                  <a:pt x="723137" y="237941"/>
                  <a:pt x="734659" y="224197"/>
                </a:cubicBezTo>
                <a:cubicBezTo>
                  <a:pt x="752607" y="202473"/>
                  <a:pt x="860740" y="96289"/>
                  <a:pt x="876029" y="85427"/>
                </a:cubicBezTo>
                <a:cubicBezTo>
                  <a:pt x="888659" y="76338"/>
                  <a:pt x="895307" y="69466"/>
                  <a:pt x="900846" y="60599"/>
                </a:cubicBezTo>
                <a:cubicBezTo>
                  <a:pt x="911039" y="43973"/>
                  <a:pt x="918130" y="37766"/>
                  <a:pt x="936300" y="30229"/>
                </a:cubicBezTo>
                <a:cubicBezTo>
                  <a:pt x="944941" y="26683"/>
                  <a:pt x="958679" y="19589"/>
                  <a:pt x="966878" y="14712"/>
                </a:cubicBezTo>
                <a:cubicBezTo>
                  <a:pt x="1008757" y="-10781"/>
                  <a:pt x="1069914" y="-4352"/>
                  <a:pt x="1065039" y="24909"/>
                </a:cubicBezTo>
                <a:cubicBezTo>
                  <a:pt x="1063267" y="36436"/>
                  <a:pt x="1057949" y="42643"/>
                  <a:pt x="1044875" y="48407"/>
                </a:cubicBezTo>
                <a:cubicBezTo>
                  <a:pt x="1038006" y="51289"/>
                  <a:pt x="1027813" y="58604"/>
                  <a:pt x="1021387" y="65033"/>
                </a:cubicBezTo>
                <a:cubicBezTo>
                  <a:pt x="1014961" y="71461"/>
                  <a:pt x="1004547" y="78777"/>
                  <a:pt x="996570" y="82545"/>
                </a:cubicBezTo>
                <a:cubicBezTo>
                  <a:pt x="986156" y="87201"/>
                  <a:pt x="978400" y="93407"/>
                  <a:pt x="965105" y="107373"/>
                </a:cubicBezTo>
                <a:cubicBezTo>
                  <a:pt x="932533" y="141290"/>
                  <a:pt x="917465" y="162349"/>
                  <a:pt x="898630" y="199591"/>
                </a:cubicBezTo>
                <a:cubicBezTo>
                  <a:pt x="879131" y="238163"/>
                  <a:pt x="878466" y="241710"/>
                  <a:pt x="882898" y="278065"/>
                </a:cubicBezTo>
                <a:cubicBezTo>
                  <a:pt x="884671" y="291365"/>
                  <a:pt x="884227" y="294026"/>
                  <a:pt x="879353" y="304888"/>
                </a:cubicBezTo>
                <a:cubicBezTo>
                  <a:pt x="876251" y="311316"/>
                  <a:pt x="869160" y="323065"/>
                  <a:pt x="863399" y="330824"/>
                </a:cubicBezTo>
                <a:cubicBezTo>
                  <a:pt x="857638" y="338583"/>
                  <a:pt x="853427" y="346120"/>
                  <a:pt x="853871" y="347450"/>
                </a:cubicBezTo>
                <a:cubicBezTo>
                  <a:pt x="854314" y="348780"/>
                  <a:pt x="858524" y="350553"/>
                  <a:pt x="863399" y="351440"/>
                </a:cubicBezTo>
                <a:cubicBezTo>
                  <a:pt x="868052" y="352548"/>
                  <a:pt x="875586" y="354765"/>
                  <a:pt x="880017" y="356760"/>
                </a:cubicBezTo>
                <a:cubicBezTo>
                  <a:pt x="887773" y="360085"/>
                  <a:pt x="887994" y="360085"/>
                  <a:pt x="894642" y="353657"/>
                </a:cubicBezTo>
                <a:cubicBezTo>
                  <a:pt x="899517" y="348780"/>
                  <a:pt x="904170" y="346563"/>
                  <a:pt x="912147" y="345455"/>
                </a:cubicBezTo>
                <a:cubicBezTo>
                  <a:pt x="944498" y="341243"/>
                  <a:pt x="957128" y="335923"/>
                  <a:pt x="963554" y="323952"/>
                </a:cubicBezTo>
                <a:cubicBezTo>
                  <a:pt x="978843" y="295356"/>
                  <a:pt x="1010751" y="282498"/>
                  <a:pt x="1027592" y="298237"/>
                </a:cubicBezTo>
                <a:cubicBezTo>
                  <a:pt x="1032245" y="302449"/>
                  <a:pt x="1032910" y="304666"/>
                  <a:pt x="1031802" y="311538"/>
                </a:cubicBezTo>
                <a:lnTo>
                  <a:pt x="1030472" y="319740"/>
                </a:lnTo>
                <a:lnTo>
                  <a:pt x="1043989" y="321292"/>
                </a:lnTo>
                <a:cubicBezTo>
                  <a:pt x="1058392" y="322844"/>
                  <a:pt x="1065926" y="327721"/>
                  <a:pt x="1065926" y="335036"/>
                </a:cubicBezTo>
                <a:cubicBezTo>
                  <a:pt x="1065926" y="337253"/>
                  <a:pt x="1068585" y="341465"/>
                  <a:pt x="1071687" y="344568"/>
                </a:cubicBezTo>
                <a:cubicBezTo>
                  <a:pt x="1076562" y="349002"/>
                  <a:pt x="1077226" y="351218"/>
                  <a:pt x="1076340" y="358977"/>
                </a:cubicBezTo>
                <a:cubicBezTo>
                  <a:pt x="1075897" y="364297"/>
                  <a:pt x="1071908" y="373829"/>
                  <a:pt x="1067255" y="381145"/>
                </a:cubicBezTo>
                <a:cubicBezTo>
                  <a:pt x="1059943" y="393115"/>
                  <a:pt x="1059278" y="395776"/>
                  <a:pt x="1059278" y="410628"/>
                </a:cubicBezTo>
                <a:cubicBezTo>
                  <a:pt x="1059278" y="422820"/>
                  <a:pt x="1060164" y="428140"/>
                  <a:pt x="1063045" y="431244"/>
                </a:cubicBezTo>
                <a:cubicBezTo>
                  <a:pt x="1068363" y="437008"/>
                  <a:pt x="1067255" y="448091"/>
                  <a:pt x="1060608" y="454963"/>
                </a:cubicBezTo>
                <a:cubicBezTo>
                  <a:pt x="1057505" y="458289"/>
                  <a:pt x="1052187" y="468042"/>
                  <a:pt x="1049085" y="476909"/>
                </a:cubicBezTo>
                <a:cubicBezTo>
                  <a:pt x="1045762" y="485555"/>
                  <a:pt x="1039557" y="496860"/>
                  <a:pt x="1035347" y="501959"/>
                </a:cubicBezTo>
                <a:cubicBezTo>
                  <a:pt x="1028921" y="509496"/>
                  <a:pt x="1028035" y="511713"/>
                  <a:pt x="1030029" y="514816"/>
                </a:cubicBezTo>
                <a:cubicBezTo>
                  <a:pt x="1036677" y="524127"/>
                  <a:pt x="1040000" y="532107"/>
                  <a:pt x="1040222" y="539866"/>
                </a:cubicBezTo>
                <a:cubicBezTo>
                  <a:pt x="1040665" y="557822"/>
                  <a:pt x="1025819" y="559152"/>
                  <a:pt x="1014297" y="542083"/>
                </a:cubicBezTo>
                <a:cubicBezTo>
                  <a:pt x="1007428" y="531885"/>
                  <a:pt x="1000337" y="528782"/>
                  <a:pt x="978179" y="526787"/>
                </a:cubicBezTo>
                <a:lnTo>
                  <a:pt x="964441" y="525457"/>
                </a:lnTo>
                <a:lnTo>
                  <a:pt x="962003" y="533437"/>
                </a:lnTo>
                <a:cubicBezTo>
                  <a:pt x="959344" y="540974"/>
                  <a:pt x="948265" y="550506"/>
                  <a:pt x="942061" y="550506"/>
                </a:cubicBezTo>
                <a:cubicBezTo>
                  <a:pt x="940731" y="550506"/>
                  <a:pt x="934970" y="546295"/>
                  <a:pt x="929652" y="541418"/>
                </a:cubicBezTo>
                <a:cubicBezTo>
                  <a:pt x="921010" y="533437"/>
                  <a:pt x="919238" y="532551"/>
                  <a:pt x="915914" y="535211"/>
                </a:cubicBezTo>
                <a:cubicBezTo>
                  <a:pt x="913255" y="537649"/>
                  <a:pt x="907051" y="538092"/>
                  <a:pt x="891097" y="537427"/>
                </a:cubicBezTo>
                <a:cubicBezTo>
                  <a:pt x="856308" y="535876"/>
                  <a:pt x="844121" y="536097"/>
                  <a:pt x="825286" y="539423"/>
                </a:cubicBezTo>
                <a:cubicBezTo>
                  <a:pt x="809554" y="542083"/>
                  <a:pt x="804679" y="542083"/>
                  <a:pt x="787839" y="538979"/>
                </a:cubicBezTo>
                <a:cubicBezTo>
                  <a:pt x="764351" y="534767"/>
                  <a:pt x="758147" y="536097"/>
                  <a:pt x="745960" y="548068"/>
                </a:cubicBezTo>
                <a:cubicBezTo>
                  <a:pt x="726904" y="566689"/>
                  <a:pt x="703859" y="571344"/>
                  <a:pt x="683030" y="560704"/>
                </a:cubicBezTo>
                <a:cubicBezTo>
                  <a:pt x="676604" y="557600"/>
                  <a:pt x="662201" y="551615"/>
                  <a:pt x="650901" y="547846"/>
                </a:cubicBezTo>
                <a:cubicBezTo>
                  <a:pt x="621208" y="537649"/>
                  <a:pt x="601266" y="538092"/>
                  <a:pt x="548529" y="550063"/>
                </a:cubicBezTo>
                <a:cubicBezTo>
                  <a:pt x="425329" y="577994"/>
                  <a:pt x="321850" y="591738"/>
                  <a:pt x="298140" y="583315"/>
                </a:cubicBezTo>
                <a:close/>
              </a:path>
            </a:pathLst>
          </a:custGeom>
          <a:solidFill>
            <a:schemeClr val="tx1"/>
          </a:solidFill>
          <a:ln w="19050" cap="flat">
            <a:solidFill>
              <a:schemeClr val="tx1">
                <a:lumMod val="95000"/>
                <a:lumOff val="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CA" dirty="0"/>
          </a:p>
        </p:txBody>
      </p:sp>
      <p:sp>
        <p:nvSpPr>
          <p:cNvPr id="11" name="Graphic 1">
            <a:extLst>
              <a:ext uri="{FF2B5EF4-FFF2-40B4-BE49-F238E27FC236}">
                <a16:creationId xmlns:a16="http://schemas.microsoft.com/office/drawing/2014/main" id="{4FDA5339-5C1A-4AA0-0599-6EE7CF7A2E32}"/>
              </a:ext>
            </a:extLst>
          </p:cNvPr>
          <p:cNvSpPr/>
          <p:nvPr/>
        </p:nvSpPr>
        <p:spPr>
          <a:xfrm flipV="1">
            <a:off x="10315611" y="5777831"/>
            <a:ext cx="857027" cy="788088"/>
          </a:xfrm>
          <a:custGeom>
            <a:avLst/>
            <a:gdLst>
              <a:gd name="connsiteX0" fmla="*/ 547002 w 738318"/>
              <a:gd name="connsiteY0" fmla="*/ 675591 h 678928"/>
              <a:gd name="connsiteX1" fmla="*/ 560998 w 738318"/>
              <a:gd name="connsiteY1" fmla="*/ 645685 h 678928"/>
              <a:gd name="connsiteX2" fmla="*/ 576921 w 738318"/>
              <a:gd name="connsiteY2" fmla="*/ 612185 h 678928"/>
              <a:gd name="connsiteX3" fmla="*/ 578847 w 738318"/>
              <a:gd name="connsiteY3" fmla="*/ 607436 h 678928"/>
              <a:gd name="connsiteX4" fmla="*/ 574225 w 738318"/>
              <a:gd name="connsiteY4" fmla="*/ 608719 h 678928"/>
              <a:gd name="connsiteX5" fmla="*/ 476377 w 738318"/>
              <a:gd name="connsiteY5" fmla="*/ 634903 h 678928"/>
              <a:gd name="connsiteX6" fmla="*/ 467003 w 738318"/>
              <a:gd name="connsiteY6" fmla="*/ 638882 h 678928"/>
              <a:gd name="connsiteX7" fmla="*/ 440551 w 738318"/>
              <a:gd name="connsiteY7" fmla="*/ 640551 h 678928"/>
              <a:gd name="connsiteX8" fmla="*/ 415126 w 738318"/>
              <a:gd name="connsiteY8" fmla="*/ 640551 h 678928"/>
              <a:gd name="connsiteX9" fmla="*/ 388160 w 738318"/>
              <a:gd name="connsiteY9" fmla="*/ 630924 h 678928"/>
              <a:gd name="connsiteX10" fmla="*/ 358755 w 738318"/>
              <a:gd name="connsiteY10" fmla="*/ 621298 h 678928"/>
              <a:gd name="connsiteX11" fmla="*/ 330762 w 738318"/>
              <a:gd name="connsiteY11" fmla="*/ 606024 h 678928"/>
              <a:gd name="connsiteX12" fmla="*/ 299301 w 738318"/>
              <a:gd name="connsiteY12" fmla="*/ 589980 h 678928"/>
              <a:gd name="connsiteX13" fmla="*/ 287745 w 738318"/>
              <a:gd name="connsiteY13" fmla="*/ 586129 h 678928"/>
              <a:gd name="connsiteX14" fmla="*/ 274775 w 738318"/>
              <a:gd name="connsiteY14" fmla="*/ 581765 h 678928"/>
              <a:gd name="connsiteX15" fmla="*/ 264246 w 738318"/>
              <a:gd name="connsiteY15" fmla="*/ 582920 h 678928"/>
              <a:gd name="connsiteX16" fmla="*/ 256670 w 738318"/>
              <a:gd name="connsiteY16" fmla="*/ 585359 h 678928"/>
              <a:gd name="connsiteX17" fmla="*/ 246654 w 738318"/>
              <a:gd name="connsiteY17" fmla="*/ 588824 h 678928"/>
              <a:gd name="connsiteX18" fmla="*/ 234969 w 738318"/>
              <a:gd name="connsiteY18" fmla="*/ 593317 h 678928"/>
              <a:gd name="connsiteX19" fmla="*/ 211213 w 738318"/>
              <a:gd name="connsiteY19" fmla="*/ 597552 h 678928"/>
              <a:gd name="connsiteX20" fmla="*/ 165628 w 738318"/>
              <a:gd name="connsiteY20" fmla="*/ 600120 h 678928"/>
              <a:gd name="connsiteX21" fmla="*/ 138020 w 738318"/>
              <a:gd name="connsiteY21" fmla="*/ 599221 h 678928"/>
              <a:gd name="connsiteX22" fmla="*/ 112338 w 738318"/>
              <a:gd name="connsiteY22" fmla="*/ 587669 h 678928"/>
              <a:gd name="connsiteX23" fmla="*/ 59049 w 738318"/>
              <a:gd name="connsiteY23" fmla="*/ 561229 h 678928"/>
              <a:gd name="connsiteX24" fmla="*/ 48134 w 738318"/>
              <a:gd name="connsiteY24" fmla="*/ 554426 h 678928"/>
              <a:gd name="connsiteX25" fmla="*/ 20269 w 738318"/>
              <a:gd name="connsiteY25" fmla="*/ 518616 h 678928"/>
              <a:gd name="connsiteX26" fmla="*/ 15133 w 738318"/>
              <a:gd name="connsiteY26" fmla="*/ 509888 h 678928"/>
              <a:gd name="connsiteX27" fmla="*/ 14106 w 738318"/>
              <a:gd name="connsiteY27" fmla="*/ 507706 h 678928"/>
              <a:gd name="connsiteX28" fmla="*/ -661 w 738318"/>
              <a:gd name="connsiteY28" fmla="*/ 474591 h 678928"/>
              <a:gd name="connsiteX29" fmla="*/ -2587 w 738318"/>
              <a:gd name="connsiteY29" fmla="*/ 448278 h 678928"/>
              <a:gd name="connsiteX30" fmla="*/ -2587 w 738318"/>
              <a:gd name="connsiteY30" fmla="*/ 424662 h 678928"/>
              <a:gd name="connsiteX31" fmla="*/ 2421 w 738318"/>
              <a:gd name="connsiteY31" fmla="*/ 415549 h 678928"/>
              <a:gd name="connsiteX32" fmla="*/ 11024 w 738318"/>
              <a:gd name="connsiteY32" fmla="*/ 399890 h 678928"/>
              <a:gd name="connsiteX33" fmla="*/ 17958 w 738318"/>
              <a:gd name="connsiteY33" fmla="*/ 379867 h 678928"/>
              <a:gd name="connsiteX34" fmla="*/ 20141 w 738318"/>
              <a:gd name="connsiteY34" fmla="*/ 372294 h 678928"/>
              <a:gd name="connsiteX35" fmla="*/ 28231 w 738318"/>
              <a:gd name="connsiteY35" fmla="*/ 355094 h 678928"/>
              <a:gd name="connsiteX36" fmla="*/ 34009 w 738318"/>
              <a:gd name="connsiteY36" fmla="*/ 347907 h 678928"/>
              <a:gd name="connsiteX37" fmla="*/ 39787 w 738318"/>
              <a:gd name="connsiteY37" fmla="*/ 337382 h 678928"/>
              <a:gd name="connsiteX38" fmla="*/ 40943 w 738318"/>
              <a:gd name="connsiteY38" fmla="*/ 332504 h 678928"/>
              <a:gd name="connsiteX39" fmla="*/ 53912 w 738318"/>
              <a:gd name="connsiteY39" fmla="*/ 314150 h 678928"/>
              <a:gd name="connsiteX40" fmla="*/ 57123 w 738318"/>
              <a:gd name="connsiteY40" fmla="*/ 307476 h 678928"/>
              <a:gd name="connsiteX41" fmla="*/ 60333 w 738318"/>
              <a:gd name="connsiteY41" fmla="*/ 297721 h 678928"/>
              <a:gd name="connsiteX42" fmla="*/ 67010 w 738318"/>
              <a:gd name="connsiteY42" fmla="*/ 283602 h 678928"/>
              <a:gd name="connsiteX43" fmla="*/ 73559 w 738318"/>
              <a:gd name="connsiteY43" fmla="*/ 274104 h 678928"/>
              <a:gd name="connsiteX44" fmla="*/ 75999 w 738318"/>
              <a:gd name="connsiteY44" fmla="*/ 255493 h 678928"/>
              <a:gd name="connsiteX45" fmla="*/ 78439 w 738318"/>
              <a:gd name="connsiteY45" fmla="*/ 230464 h 678928"/>
              <a:gd name="connsiteX46" fmla="*/ 82548 w 738318"/>
              <a:gd name="connsiteY46" fmla="*/ 217757 h 678928"/>
              <a:gd name="connsiteX47" fmla="*/ 86143 w 738318"/>
              <a:gd name="connsiteY47" fmla="*/ 205179 h 678928"/>
              <a:gd name="connsiteX48" fmla="*/ 89738 w 738318"/>
              <a:gd name="connsiteY48" fmla="*/ 192729 h 678928"/>
              <a:gd name="connsiteX49" fmla="*/ 93719 w 738318"/>
              <a:gd name="connsiteY49" fmla="*/ 180150 h 678928"/>
              <a:gd name="connsiteX50" fmla="*/ 95645 w 738318"/>
              <a:gd name="connsiteY50" fmla="*/ 168213 h 678928"/>
              <a:gd name="connsiteX51" fmla="*/ 95645 w 738318"/>
              <a:gd name="connsiteY51" fmla="*/ 156276 h 678928"/>
              <a:gd name="connsiteX52" fmla="*/ 93719 w 738318"/>
              <a:gd name="connsiteY52" fmla="*/ 147163 h 678928"/>
              <a:gd name="connsiteX53" fmla="*/ 107202 w 738318"/>
              <a:gd name="connsiteY53" fmla="*/ 120466 h 678928"/>
              <a:gd name="connsiteX54" fmla="*/ 120685 w 738318"/>
              <a:gd name="connsiteY54" fmla="*/ 93255 h 678928"/>
              <a:gd name="connsiteX55" fmla="*/ 126463 w 738318"/>
              <a:gd name="connsiteY55" fmla="*/ 73746 h 678928"/>
              <a:gd name="connsiteX56" fmla="*/ 132242 w 738318"/>
              <a:gd name="connsiteY56" fmla="*/ 55006 h 678928"/>
              <a:gd name="connsiteX57" fmla="*/ 138020 w 738318"/>
              <a:gd name="connsiteY57" fmla="*/ 44225 h 678928"/>
              <a:gd name="connsiteX58" fmla="*/ 143799 w 738318"/>
              <a:gd name="connsiteY58" fmla="*/ 25742 h 678928"/>
              <a:gd name="connsiteX59" fmla="*/ 147779 w 738318"/>
              <a:gd name="connsiteY59" fmla="*/ 10211 h 678928"/>
              <a:gd name="connsiteX60" fmla="*/ 159850 w 738318"/>
              <a:gd name="connsiteY60" fmla="*/ 7901 h 678928"/>
              <a:gd name="connsiteX61" fmla="*/ 164472 w 738318"/>
              <a:gd name="connsiteY61" fmla="*/ 10725 h 678928"/>
              <a:gd name="connsiteX62" fmla="*/ 168453 w 738318"/>
              <a:gd name="connsiteY62" fmla="*/ 7002 h 678928"/>
              <a:gd name="connsiteX63" fmla="*/ 173461 w 738318"/>
              <a:gd name="connsiteY63" fmla="*/ 200 h 678928"/>
              <a:gd name="connsiteX64" fmla="*/ 187843 w 738318"/>
              <a:gd name="connsiteY64" fmla="*/ -1854 h 678928"/>
              <a:gd name="connsiteX65" fmla="*/ 225338 w 738318"/>
              <a:gd name="connsiteY65" fmla="*/ -57 h 678928"/>
              <a:gd name="connsiteX66" fmla="*/ 250121 w 738318"/>
              <a:gd name="connsiteY66" fmla="*/ 3665 h 678928"/>
              <a:gd name="connsiteX67" fmla="*/ 241261 w 738318"/>
              <a:gd name="connsiteY67" fmla="*/ 20736 h 678928"/>
              <a:gd name="connsiteX68" fmla="*/ 226751 w 738318"/>
              <a:gd name="connsiteY68" fmla="*/ 36138 h 678928"/>
              <a:gd name="connsiteX69" fmla="*/ 198886 w 738318"/>
              <a:gd name="connsiteY69" fmla="*/ 67585 h 678928"/>
              <a:gd name="connsiteX70" fmla="*/ 195034 w 738318"/>
              <a:gd name="connsiteY70" fmla="*/ 77725 h 678928"/>
              <a:gd name="connsiteX71" fmla="*/ 188870 w 738318"/>
              <a:gd name="connsiteY71" fmla="*/ 95694 h 678928"/>
              <a:gd name="connsiteX72" fmla="*/ 184889 w 738318"/>
              <a:gd name="connsiteY72" fmla="*/ 125600 h 678928"/>
              <a:gd name="connsiteX73" fmla="*/ 186045 w 738318"/>
              <a:gd name="connsiteY73" fmla="*/ 141259 h 678928"/>
              <a:gd name="connsiteX74" fmla="*/ 188742 w 738318"/>
              <a:gd name="connsiteY74" fmla="*/ 147163 h 678928"/>
              <a:gd name="connsiteX75" fmla="*/ 197987 w 738318"/>
              <a:gd name="connsiteY75" fmla="*/ 161796 h 678928"/>
              <a:gd name="connsiteX76" fmla="*/ 205435 w 738318"/>
              <a:gd name="connsiteY76" fmla="*/ 175529 h 678928"/>
              <a:gd name="connsiteX77" fmla="*/ 209801 w 738318"/>
              <a:gd name="connsiteY77" fmla="*/ 189520 h 678928"/>
              <a:gd name="connsiteX78" fmla="*/ 216863 w 738318"/>
              <a:gd name="connsiteY78" fmla="*/ 208388 h 678928"/>
              <a:gd name="connsiteX79" fmla="*/ 222770 w 738318"/>
              <a:gd name="connsiteY79" fmla="*/ 223276 h 678928"/>
              <a:gd name="connsiteX80" fmla="*/ 225852 w 738318"/>
              <a:gd name="connsiteY80" fmla="*/ 228282 h 678928"/>
              <a:gd name="connsiteX81" fmla="*/ 236638 w 738318"/>
              <a:gd name="connsiteY81" fmla="*/ 229181 h 678928"/>
              <a:gd name="connsiteX82" fmla="*/ 251405 w 738318"/>
              <a:gd name="connsiteY82" fmla="*/ 228025 h 678928"/>
              <a:gd name="connsiteX83" fmla="*/ 291725 w 738318"/>
              <a:gd name="connsiteY83" fmla="*/ 225972 h 678928"/>
              <a:gd name="connsiteX84" fmla="*/ 334871 w 738318"/>
              <a:gd name="connsiteY84" fmla="*/ 225073 h 678928"/>
              <a:gd name="connsiteX85" fmla="*/ 341676 w 738318"/>
              <a:gd name="connsiteY85" fmla="*/ 224303 h 678928"/>
              <a:gd name="connsiteX86" fmla="*/ 340777 w 738318"/>
              <a:gd name="connsiteY86" fmla="*/ 215447 h 678928"/>
              <a:gd name="connsiteX87" fmla="*/ 341163 w 738318"/>
              <a:gd name="connsiteY87" fmla="*/ 205564 h 678928"/>
              <a:gd name="connsiteX88" fmla="*/ 361451 w 738318"/>
              <a:gd name="connsiteY88" fmla="*/ 140874 h 678928"/>
              <a:gd name="connsiteX89" fmla="*/ 375576 w 738318"/>
              <a:gd name="connsiteY89" fmla="*/ 127525 h 678928"/>
              <a:gd name="connsiteX90" fmla="*/ 381868 w 738318"/>
              <a:gd name="connsiteY90" fmla="*/ 124060 h 678928"/>
              <a:gd name="connsiteX91" fmla="*/ 383409 w 738318"/>
              <a:gd name="connsiteY91" fmla="*/ 95694 h 678928"/>
              <a:gd name="connsiteX92" fmla="*/ 381611 w 738318"/>
              <a:gd name="connsiteY92" fmla="*/ 63991 h 678928"/>
              <a:gd name="connsiteX93" fmla="*/ 378016 w 738318"/>
              <a:gd name="connsiteY93" fmla="*/ 36652 h 678928"/>
              <a:gd name="connsiteX94" fmla="*/ 383923 w 738318"/>
              <a:gd name="connsiteY94" fmla="*/ 33828 h 678928"/>
              <a:gd name="connsiteX95" fmla="*/ 395480 w 738318"/>
              <a:gd name="connsiteY95" fmla="*/ 27667 h 678928"/>
              <a:gd name="connsiteX96" fmla="*/ 401900 w 738318"/>
              <a:gd name="connsiteY96" fmla="*/ 18554 h 678928"/>
              <a:gd name="connsiteX97" fmla="*/ 407422 w 738318"/>
              <a:gd name="connsiteY97" fmla="*/ 11495 h 678928"/>
              <a:gd name="connsiteX98" fmla="*/ 416025 w 738318"/>
              <a:gd name="connsiteY98" fmla="*/ 7644 h 678928"/>
              <a:gd name="connsiteX99" fmla="*/ 418593 w 738318"/>
              <a:gd name="connsiteY99" fmla="*/ 9441 h 678928"/>
              <a:gd name="connsiteX100" fmla="*/ 423216 w 738318"/>
              <a:gd name="connsiteY100" fmla="*/ 7131 h 678928"/>
              <a:gd name="connsiteX101" fmla="*/ 439395 w 738318"/>
              <a:gd name="connsiteY101" fmla="*/ 3280 h 678928"/>
              <a:gd name="connsiteX102" fmla="*/ 454419 w 738318"/>
              <a:gd name="connsiteY102" fmla="*/ 3665 h 678928"/>
              <a:gd name="connsiteX103" fmla="*/ 474451 w 738318"/>
              <a:gd name="connsiteY103" fmla="*/ 7772 h 678928"/>
              <a:gd name="connsiteX104" fmla="*/ 495895 w 738318"/>
              <a:gd name="connsiteY104" fmla="*/ 11751 h 678928"/>
              <a:gd name="connsiteX105" fmla="*/ 505141 w 738318"/>
              <a:gd name="connsiteY105" fmla="*/ 12907 h 678928"/>
              <a:gd name="connsiteX106" fmla="*/ 512331 w 738318"/>
              <a:gd name="connsiteY106" fmla="*/ 13805 h 678928"/>
              <a:gd name="connsiteX107" fmla="*/ 508993 w 738318"/>
              <a:gd name="connsiteY107" fmla="*/ 24843 h 678928"/>
              <a:gd name="connsiteX108" fmla="*/ 495253 w 738318"/>
              <a:gd name="connsiteY108" fmla="*/ 47305 h 678928"/>
              <a:gd name="connsiteX109" fmla="*/ 483953 w 738318"/>
              <a:gd name="connsiteY109" fmla="*/ 60397 h 678928"/>
              <a:gd name="connsiteX110" fmla="*/ 479459 w 738318"/>
              <a:gd name="connsiteY110" fmla="*/ 72591 h 678928"/>
              <a:gd name="connsiteX111" fmla="*/ 476249 w 738318"/>
              <a:gd name="connsiteY111" fmla="*/ 103395 h 678928"/>
              <a:gd name="connsiteX112" fmla="*/ 479587 w 738318"/>
              <a:gd name="connsiteY112" fmla="*/ 125857 h 678928"/>
              <a:gd name="connsiteX113" fmla="*/ 483440 w 738318"/>
              <a:gd name="connsiteY113" fmla="*/ 140361 h 678928"/>
              <a:gd name="connsiteX114" fmla="*/ 484338 w 738318"/>
              <a:gd name="connsiteY114" fmla="*/ 151656 h 678928"/>
              <a:gd name="connsiteX115" fmla="*/ 492428 w 738318"/>
              <a:gd name="connsiteY115" fmla="*/ 157688 h 678928"/>
              <a:gd name="connsiteX116" fmla="*/ 501032 w 738318"/>
              <a:gd name="connsiteY116" fmla="*/ 170138 h 678928"/>
              <a:gd name="connsiteX117" fmla="*/ 503600 w 738318"/>
              <a:gd name="connsiteY117" fmla="*/ 181048 h 678928"/>
              <a:gd name="connsiteX118" fmla="*/ 507067 w 738318"/>
              <a:gd name="connsiteY118" fmla="*/ 191317 h 678928"/>
              <a:gd name="connsiteX119" fmla="*/ 525429 w 738318"/>
              <a:gd name="connsiteY119" fmla="*/ 236753 h 678928"/>
              <a:gd name="connsiteX120" fmla="*/ 529924 w 738318"/>
              <a:gd name="connsiteY120" fmla="*/ 239834 h 678928"/>
              <a:gd name="connsiteX121" fmla="*/ 541095 w 738318"/>
              <a:gd name="connsiteY121" fmla="*/ 244198 h 678928"/>
              <a:gd name="connsiteX122" fmla="*/ 548286 w 738318"/>
              <a:gd name="connsiteY122" fmla="*/ 247150 h 678928"/>
              <a:gd name="connsiteX123" fmla="*/ 558430 w 738318"/>
              <a:gd name="connsiteY123" fmla="*/ 256776 h 678928"/>
              <a:gd name="connsiteX124" fmla="*/ 561127 w 738318"/>
              <a:gd name="connsiteY124" fmla="*/ 260884 h 678928"/>
              <a:gd name="connsiteX125" fmla="*/ 562411 w 738318"/>
              <a:gd name="connsiteY125" fmla="*/ 263836 h 678928"/>
              <a:gd name="connsiteX126" fmla="*/ 563695 w 738318"/>
              <a:gd name="connsiteY126" fmla="*/ 268842 h 678928"/>
              <a:gd name="connsiteX127" fmla="*/ 568575 w 738318"/>
              <a:gd name="connsiteY127" fmla="*/ 278725 h 678928"/>
              <a:gd name="connsiteX128" fmla="*/ 585653 w 738318"/>
              <a:gd name="connsiteY128" fmla="*/ 309786 h 678928"/>
              <a:gd name="connsiteX129" fmla="*/ 589377 w 738318"/>
              <a:gd name="connsiteY129" fmla="*/ 320311 h 678928"/>
              <a:gd name="connsiteX130" fmla="*/ 590918 w 738318"/>
              <a:gd name="connsiteY130" fmla="*/ 330451 h 678928"/>
              <a:gd name="connsiteX131" fmla="*/ 593871 w 738318"/>
              <a:gd name="connsiteY131" fmla="*/ 340976 h 678928"/>
              <a:gd name="connsiteX132" fmla="*/ 598494 w 738318"/>
              <a:gd name="connsiteY132" fmla="*/ 340719 h 678928"/>
              <a:gd name="connsiteX133" fmla="*/ 601190 w 738318"/>
              <a:gd name="connsiteY133" fmla="*/ 335842 h 678928"/>
              <a:gd name="connsiteX134" fmla="*/ 604272 w 738318"/>
              <a:gd name="connsiteY134" fmla="*/ 332761 h 678928"/>
              <a:gd name="connsiteX135" fmla="*/ 607868 w 738318"/>
              <a:gd name="connsiteY135" fmla="*/ 341361 h 678928"/>
              <a:gd name="connsiteX136" fmla="*/ 608766 w 738318"/>
              <a:gd name="connsiteY136" fmla="*/ 350474 h 678928"/>
              <a:gd name="connsiteX137" fmla="*/ 629055 w 738318"/>
              <a:gd name="connsiteY137" fmla="*/ 350474 h 678928"/>
              <a:gd name="connsiteX138" fmla="*/ 651013 w 738318"/>
              <a:gd name="connsiteY138" fmla="*/ 352399 h 678928"/>
              <a:gd name="connsiteX139" fmla="*/ 656920 w 738318"/>
              <a:gd name="connsiteY139" fmla="*/ 354324 h 678928"/>
              <a:gd name="connsiteX140" fmla="*/ 674640 w 738318"/>
              <a:gd name="connsiteY140" fmla="*/ 364336 h 678928"/>
              <a:gd name="connsiteX141" fmla="*/ 690178 w 738318"/>
              <a:gd name="connsiteY141" fmla="*/ 379867 h 678928"/>
              <a:gd name="connsiteX142" fmla="*/ 690948 w 738318"/>
              <a:gd name="connsiteY142" fmla="*/ 389493 h 678928"/>
              <a:gd name="connsiteX143" fmla="*/ 692104 w 738318"/>
              <a:gd name="connsiteY143" fmla="*/ 395654 h 678928"/>
              <a:gd name="connsiteX144" fmla="*/ 694672 w 738318"/>
              <a:gd name="connsiteY144" fmla="*/ 408104 h 678928"/>
              <a:gd name="connsiteX145" fmla="*/ 692874 w 738318"/>
              <a:gd name="connsiteY145" fmla="*/ 421453 h 678928"/>
              <a:gd name="connsiteX146" fmla="*/ 671944 w 738318"/>
              <a:gd name="connsiteY146" fmla="*/ 461370 h 678928"/>
              <a:gd name="connsiteX147" fmla="*/ 678621 w 738318"/>
              <a:gd name="connsiteY147" fmla="*/ 518616 h 678928"/>
              <a:gd name="connsiteX148" fmla="*/ 675282 w 738318"/>
              <a:gd name="connsiteY148" fmla="*/ 525162 h 678928"/>
              <a:gd name="connsiteX149" fmla="*/ 684271 w 738318"/>
              <a:gd name="connsiteY149" fmla="*/ 540564 h 678928"/>
              <a:gd name="connsiteX150" fmla="*/ 705715 w 738318"/>
              <a:gd name="connsiteY150" fmla="*/ 555966 h 678928"/>
              <a:gd name="connsiteX151" fmla="*/ 722408 w 738318"/>
              <a:gd name="connsiteY151" fmla="*/ 566748 h 678928"/>
              <a:gd name="connsiteX152" fmla="*/ 732039 w 738318"/>
              <a:gd name="connsiteY152" fmla="*/ 573037 h 678928"/>
              <a:gd name="connsiteX153" fmla="*/ 724719 w 738318"/>
              <a:gd name="connsiteY153" fmla="*/ 579583 h 678928"/>
              <a:gd name="connsiteX154" fmla="*/ 695314 w 738318"/>
              <a:gd name="connsiteY154" fmla="*/ 573294 h 678928"/>
              <a:gd name="connsiteX155" fmla="*/ 673228 w 738318"/>
              <a:gd name="connsiteY155" fmla="*/ 570470 h 678928"/>
              <a:gd name="connsiteX156" fmla="*/ 676181 w 738318"/>
              <a:gd name="connsiteY156" fmla="*/ 591135 h 678928"/>
              <a:gd name="connsiteX157" fmla="*/ 684399 w 738318"/>
              <a:gd name="connsiteY157" fmla="*/ 649792 h 678928"/>
              <a:gd name="connsiteX158" fmla="*/ 681189 w 738318"/>
              <a:gd name="connsiteY158" fmla="*/ 649535 h 678928"/>
              <a:gd name="connsiteX159" fmla="*/ 677465 w 738318"/>
              <a:gd name="connsiteY159" fmla="*/ 643374 h 678928"/>
              <a:gd name="connsiteX160" fmla="*/ 669889 w 738318"/>
              <a:gd name="connsiteY160" fmla="*/ 628999 h 678928"/>
              <a:gd name="connsiteX161" fmla="*/ 654480 w 738318"/>
              <a:gd name="connsiteY161" fmla="*/ 596141 h 678928"/>
              <a:gd name="connsiteX162" fmla="*/ 643437 w 738318"/>
              <a:gd name="connsiteY162" fmla="*/ 574192 h 678928"/>
              <a:gd name="connsiteX163" fmla="*/ 635475 w 738318"/>
              <a:gd name="connsiteY163" fmla="*/ 573294 h 678928"/>
              <a:gd name="connsiteX164" fmla="*/ 625203 w 738318"/>
              <a:gd name="connsiteY164" fmla="*/ 572524 h 678928"/>
              <a:gd name="connsiteX165" fmla="*/ 582956 w 738318"/>
              <a:gd name="connsiteY165" fmla="*/ 630282 h 678928"/>
              <a:gd name="connsiteX166" fmla="*/ 568189 w 738318"/>
              <a:gd name="connsiteY166" fmla="*/ 651075 h 678928"/>
              <a:gd name="connsiteX167" fmla="*/ 562282 w 738318"/>
              <a:gd name="connsiteY167" fmla="*/ 659418 h 678928"/>
              <a:gd name="connsiteX168" fmla="*/ 559843 w 738318"/>
              <a:gd name="connsiteY168" fmla="*/ 663654 h 678928"/>
              <a:gd name="connsiteX169" fmla="*/ 554321 w 738318"/>
              <a:gd name="connsiteY169" fmla="*/ 670457 h 678928"/>
              <a:gd name="connsiteX170" fmla="*/ 547002 w 738318"/>
              <a:gd name="connsiteY170" fmla="*/ 675591 h 678928"/>
              <a:gd name="connsiteX171" fmla="*/ 435029 w 738318"/>
              <a:gd name="connsiteY171" fmla="*/ 133173 h 678928"/>
              <a:gd name="connsiteX172" fmla="*/ 436442 w 738318"/>
              <a:gd name="connsiteY172" fmla="*/ 115589 h 678928"/>
              <a:gd name="connsiteX173" fmla="*/ 434002 w 738318"/>
              <a:gd name="connsiteY173" fmla="*/ 95309 h 678928"/>
              <a:gd name="connsiteX174" fmla="*/ 432718 w 738318"/>
              <a:gd name="connsiteY174" fmla="*/ 87351 h 678928"/>
              <a:gd name="connsiteX175" fmla="*/ 426554 w 738318"/>
              <a:gd name="connsiteY175" fmla="*/ 92999 h 678928"/>
              <a:gd name="connsiteX176" fmla="*/ 424885 w 738318"/>
              <a:gd name="connsiteY176" fmla="*/ 113407 h 678928"/>
              <a:gd name="connsiteX177" fmla="*/ 427582 w 738318"/>
              <a:gd name="connsiteY177" fmla="*/ 126499 h 678928"/>
              <a:gd name="connsiteX178" fmla="*/ 435029 w 738318"/>
              <a:gd name="connsiteY178" fmla="*/ 133173 h 678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</a:cxnLst>
            <a:rect l="l" t="t" r="r" b="b"/>
            <a:pathLst>
              <a:path w="738318" h="678928">
                <a:moveTo>
                  <a:pt x="547002" y="675591"/>
                </a:moveTo>
                <a:cubicBezTo>
                  <a:pt x="547002" y="674949"/>
                  <a:pt x="553294" y="661600"/>
                  <a:pt x="560998" y="645685"/>
                </a:cubicBezTo>
                <a:cubicBezTo>
                  <a:pt x="568703" y="629769"/>
                  <a:pt x="575894" y="614752"/>
                  <a:pt x="576921" y="612185"/>
                </a:cubicBezTo>
                <a:lnTo>
                  <a:pt x="578847" y="607436"/>
                </a:lnTo>
                <a:lnTo>
                  <a:pt x="574225" y="608719"/>
                </a:lnTo>
                <a:cubicBezTo>
                  <a:pt x="531464" y="620656"/>
                  <a:pt x="521320" y="623351"/>
                  <a:pt x="476377" y="634903"/>
                </a:cubicBezTo>
                <a:cubicBezTo>
                  <a:pt x="471754" y="636187"/>
                  <a:pt x="467517" y="637855"/>
                  <a:pt x="467003" y="638882"/>
                </a:cubicBezTo>
                <a:cubicBezTo>
                  <a:pt x="466233" y="640165"/>
                  <a:pt x="460454" y="640551"/>
                  <a:pt x="440551" y="640551"/>
                </a:cubicBezTo>
                <a:lnTo>
                  <a:pt x="415126" y="640551"/>
                </a:lnTo>
                <a:lnTo>
                  <a:pt x="388160" y="630924"/>
                </a:lnTo>
                <a:cubicBezTo>
                  <a:pt x="373265" y="625662"/>
                  <a:pt x="360039" y="621298"/>
                  <a:pt x="358755" y="621298"/>
                </a:cubicBezTo>
                <a:cubicBezTo>
                  <a:pt x="357471" y="621298"/>
                  <a:pt x="344887" y="614495"/>
                  <a:pt x="330762" y="606024"/>
                </a:cubicBezTo>
                <a:cubicBezTo>
                  <a:pt x="312528" y="595242"/>
                  <a:pt x="303282" y="590493"/>
                  <a:pt x="299301" y="589980"/>
                </a:cubicBezTo>
                <a:cubicBezTo>
                  <a:pt x="296091" y="589466"/>
                  <a:pt x="290955" y="587798"/>
                  <a:pt x="287745" y="586129"/>
                </a:cubicBezTo>
                <a:cubicBezTo>
                  <a:pt x="284534" y="584460"/>
                  <a:pt x="278628" y="582535"/>
                  <a:pt x="274775" y="581765"/>
                </a:cubicBezTo>
                <a:cubicBezTo>
                  <a:pt x="268483" y="580610"/>
                  <a:pt x="267328" y="580738"/>
                  <a:pt x="264246" y="582920"/>
                </a:cubicBezTo>
                <a:cubicBezTo>
                  <a:pt x="262320" y="584204"/>
                  <a:pt x="258853" y="585359"/>
                  <a:pt x="256670" y="585359"/>
                </a:cubicBezTo>
                <a:cubicBezTo>
                  <a:pt x="254358" y="585359"/>
                  <a:pt x="249864" y="586899"/>
                  <a:pt x="246654" y="588824"/>
                </a:cubicBezTo>
                <a:cubicBezTo>
                  <a:pt x="243444" y="590750"/>
                  <a:pt x="238179" y="592675"/>
                  <a:pt x="234969" y="593317"/>
                </a:cubicBezTo>
                <a:cubicBezTo>
                  <a:pt x="231758" y="593830"/>
                  <a:pt x="221101" y="595756"/>
                  <a:pt x="211213" y="597552"/>
                </a:cubicBezTo>
                <a:cubicBezTo>
                  <a:pt x="194135" y="600761"/>
                  <a:pt x="191823" y="600890"/>
                  <a:pt x="165628" y="600120"/>
                </a:cubicBezTo>
                <a:lnTo>
                  <a:pt x="138020" y="599221"/>
                </a:lnTo>
                <a:lnTo>
                  <a:pt x="112338" y="587669"/>
                </a:lnTo>
                <a:cubicBezTo>
                  <a:pt x="89482" y="577401"/>
                  <a:pt x="79979" y="572652"/>
                  <a:pt x="59049" y="561229"/>
                </a:cubicBezTo>
                <a:cubicBezTo>
                  <a:pt x="55839" y="559560"/>
                  <a:pt x="50959" y="556480"/>
                  <a:pt x="48134" y="554426"/>
                </a:cubicBezTo>
                <a:cubicBezTo>
                  <a:pt x="41200" y="549292"/>
                  <a:pt x="25406" y="528884"/>
                  <a:pt x="20269" y="518616"/>
                </a:cubicBezTo>
                <a:cubicBezTo>
                  <a:pt x="18086" y="513995"/>
                  <a:pt x="15775" y="510144"/>
                  <a:pt x="15133" y="509888"/>
                </a:cubicBezTo>
                <a:cubicBezTo>
                  <a:pt x="14619" y="509631"/>
                  <a:pt x="14106" y="508604"/>
                  <a:pt x="14106" y="507706"/>
                </a:cubicBezTo>
                <a:cubicBezTo>
                  <a:pt x="14106" y="505652"/>
                  <a:pt x="2035" y="478441"/>
                  <a:pt x="-661" y="474591"/>
                </a:cubicBezTo>
                <a:cubicBezTo>
                  <a:pt x="-2202" y="472409"/>
                  <a:pt x="-2587" y="467403"/>
                  <a:pt x="-2587" y="448278"/>
                </a:cubicBezTo>
                <a:lnTo>
                  <a:pt x="-2587" y="424662"/>
                </a:lnTo>
                <a:lnTo>
                  <a:pt x="2421" y="415549"/>
                </a:lnTo>
                <a:cubicBezTo>
                  <a:pt x="5117" y="410414"/>
                  <a:pt x="8969" y="403483"/>
                  <a:pt x="11024" y="399890"/>
                </a:cubicBezTo>
                <a:cubicBezTo>
                  <a:pt x="15775" y="391675"/>
                  <a:pt x="17958" y="385514"/>
                  <a:pt x="17958" y="379867"/>
                </a:cubicBezTo>
                <a:cubicBezTo>
                  <a:pt x="17958" y="377428"/>
                  <a:pt x="18985" y="373962"/>
                  <a:pt x="20141" y="372294"/>
                </a:cubicBezTo>
                <a:cubicBezTo>
                  <a:pt x="22966" y="368315"/>
                  <a:pt x="28231" y="357148"/>
                  <a:pt x="28231" y="355094"/>
                </a:cubicBezTo>
                <a:cubicBezTo>
                  <a:pt x="28231" y="354324"/>
                  <a:pt x="30799" y="350987"/>
                  <a:pt x="34009" y="347907"/>
                </a:cubicBezTo>
                <a:cubicBezTo>
                  <a:pt x="38889" y="343158"/>
                  <a:pt x="39787" y="341489"/>
                  <a:pt x="39787" y="337382"/>
                </a:cubicBezTo>
                <a:cubicBezTo>
                  <a:pt x="39787" y="334686"/>
                  <a:pt x="40301" y="332504"/>
                  <a:pt x="40943" y="332504"/>
                </a:cubicBezTo>
                <a:cubicBezTo>
                  <a:pt x="42484" y="332504"/>
                  <a:pt x="53912" y="316204"/>
                  <a:pt x="53912" y="314150"/>
                </a:cubicBezTo>
                <a:cubicBezTo>
                  <a:pt x="53912" y="313252"/>
                  <a:pt x="55325" y="310299"/>
                  <a:pt x="57123" y="307476"/>
                </a:cubicBezTo>
                <a:cubicBezTo>
                  <a:pt x="58920" y="304652"/>
                  <a:pt x="60333" y="300288"/>
                  <a:pt x="60333" y="297721"/>
                </a:cubicBezTo>
                <a:cubicBezTo>
                  <a:pt x="60333" y="294384"/>
                  <a:pt x="62002" y="290662"/>
                  <a:pt x="67010" y="283602"/>
                </a:cubicBezTo>
                <a:lnTo>
                  <a:pt x="73559" y="274104"/>
                </a:lnTo>
                <a:lnTo>
                  <a:pt x="75999" y="255493"/>
                </a:lnTo>
                <a:cubicBezTo>
                  <a:pt x="77283" y="245225"/>
                  <a:pt x="78439" y="234058"/>
                  <a:pt x="78439" y="230464"/>
                </a:cubicBezTo>
                <a:cubicBezTo>
                  <a:pt x="78439" y="225587"/>
                  <a:pt x="79466" y="222506"/>
                  <a:pt x="82548" y="217757"/>
                </a:cubicBezTo>
                <a:cubicBezTo>
                  <a:pt x="85758" y="212623"/>
                  <a:pt x="86400" y="210441"/>
                  <a:pt x="86143" y="205179"/>
                </a:cubicBezTo>
                <a:cubicBezTo>
                  <a:pt x="85886" y="200045"/>
                  <a:pt x="86528" y="197863"/>
                  <a:pt x="89738" y="192729"/>
                </a:cubicBezTo>
                <a:cubicBezTo>
                  <a:pt x="92820" y="187979"/>
                  <a:pt x="93719" y="185156"/>
                  <a:pt x="93719" y="180150"/>
                </a:cubicBezTo>
                <a:cubicBezTo>
                  <a:pt x="93719" y="176556"/>
                  <a:pt x="94618" y="171165"/>
                  <a:pt x="95645" y="168213"/>
                </a:cubicBezTo>
                <a:cubicBezTo>
                  <a:pt x="97315" y="163336"/>
                  <a:pt x="97315" y="162052"/>
                  <a:pt x="95645" y="156276"/>
                </a:cubicBezTo>
                <a:cubicBezTo>
                  <a:pt x="94618" y="152683"/>
                  <a:pt x="93719" y="148575"/>
                  <a:pt x="93719" y="147163"/>
                </a:cubicBezTo>
                <a:cubicBezTo>
                  <a:pt x="93719" y="145623"/>
                  <a:pt x="99754" y="133686"/>
                  <a:pt x="107202" y="120466"/>
                </a:cubicBezTo>
                <a:cubicBezTo>
                  <a:pt x="114650" y="107246"/>
                  <a:pt x="120685" y="95052"/>
                  <a:pt x="120685" y="93255"/>
                </a:cubicBezTo>
                <a:cubicBezTo>
                  <a:pt x="120685" y="91587"/>
                  <a:pt x="123253" y="82730"/>
                  <a:pt x="126463" y="73746"/>
                </a:cubicBezTo>
                <a:cubicBezTo>
                  <a:pt x="129674" y="64889"/>
                  <a:pt x="132242" y="56418"/>
                  <a:pt x="132242" y="55006"/>
                </a:cubicBezTo>
                <a:cubicBezTo>
                  <a:pt x="132242" y="53594"/>
                  <a:pt x="134810" y="48717"/>
                  <a:pt x="138020" y="44225"/>
                </a:cubicBezTo>
                <a:cubicBezTo>
                  <a:pt x="143799" y="36267"/>
                  <a:pt x="143799" y="36138"/>
                  <a:pt x="143799" y="25742"/>
                </a:cubicBezTo>
                <a:cubicBezTo>
                  <a:pt x="143799" y="15859"/>
                  <a:pt x="144055" y="14832"/>
                  <a:pt x="147779" y="10211"/>
                </a:cubicBezTo>
                <a:cubicBezTo>
                  <a:pt x="152274" y="4435"/>
                  <a:pt x="153558" y="4179"/>
                  <a:pt x="159850" y="7901"/>
                </a:cubicBezTo>
                <a:lnTo>
                  <a:pt x="164472" y="10725"/>
                </a:lnTo>
                <a:lnTo>
                  <a:pt x="168453" y="7002"/>
                </a:lnTo>
                <a:cubicBezTo>
                  <a:pt x="170508" y="4949"/>
                  <a:pt x="172819" y="1868"/>
                  <a:pt x="173461" y="200"/>
                </a:cubicBezTo>
                <a:cubicBezTo>
                  <a:pt x="174617" y="-2752"/>
                  <a:pt x="174745" y="-2752"/>
                  <a:pt x="187843" y="-1854"/>
                </a:cubicBezTo>
                <a:cubicBezTo>
                  <a:pt x="195034" y="-1212"/>
                  <a:pt x="211984" y="-442"/>
                  <a:pt x="225338" y="-57"/>
                </a:cubicBezTo>
                <a:cubicBezTo>
                  <a:pt x="249607" y="713"/>
                  <a:pt x="249736" y="713"/>
                  <a:pt x="250121" y="3665"/>
                </a:cubicBezTo>
                <a:cubicBezTo>
                  <a:pt x="250506" y="5719"/>
                  <a:pt x="247553" y="11238"/>
                  <a:pt x="241261" y="20736"/>
                </a:cubicBezTo>
                <a:cubicBezTo>
                  <a:pt x="232786" y="33571"/>
                  <a:pt x="231630" y="34855"/>
                  <a:pt x="226751" y="36138"/>
                </a:cubicBezTo>
                <a:cubicBezTo>
                  <a:pt x="216991" y="38705"/>
                  <a:pt x="201711" y="56033"/>
                  <a:pt x="198886" y="67585"/>
                </a:cubicBezTo>
                <a:cubicBezTo>
                  <a:pt x="198115" y="71050"/>
                  <a:pt x="196318" y="75671"/>
                  <a:pt x="195034" y="77725"/>
                </a:cubicBezTo>
                <a:cubicBezTo>
                  <a:pt x="193878" y="79907"/>
                  <a:pt x="191053" y="87993"/>
                  <a:pt x="188870" y="95694"/>
                </a:cubicBezTo>
                <a:cubicBezTo>
                  <a:pt x="185403" y="107887"/>
                  <a:pt x="184889" y="111866"/>
                  <a:pt x="184889" y="125600"/>
                </a:cubicBezTo>
                <a:cubicBezTo>
                  <a:pt x="184889" y="134200"/>
                  <a:pt x="185403" y="141259"/>
                  <a:pt x="186045" y="141259"/>
                </a:cubicBezTo>
                <a:cubicBezTo>
                  <a:pt x="186559" y="141259"/>
                  <a:pt x="187843" y="143955"/>
                  <a:pt x="188742" y="147163"/>
                </a:cubicBezTo>
                <a:cubicBezTo>
                  <a:pt x="189897" y="151142"/>
                  <a:pt x="192979" y="156148"/>
                  <a:pt x="197987" y="161796"/>
                </a:cubicBezTo>
                <a:cubicBezTo>
                  <a:pt x="204279" y="169240"/>
                  <a:pt x="205435" y="171294"/>
                  <a:pt x="205435" y="175529"/>
                </a:cubicBezTo>
                <a:cubicBezTo>
                  <a:pt x="205435" y="178738"/>
                  <a:pt x="207104" y="184001"/>
                  <a:pt x="209801" y="189520"/>
                </a:cubicBezTo>
                <a:cubicBezTo>
                  <a:pt x="212112" y="194397"/>
                  <a:pt x="215322" y="202868"/>
                  <a:pt x="216863" y="208388"/>
                </a:cubicBezTo>
                <a:cubicBezTo>
                  <a:pt x="218404" y="213907"/>
                  <a:pt x="220972" y="220581"/>
                  <a:pt x="222770" y="223276"/>
                </a:cubicBezTo>
                <a:lnTo>
                  <a:pt x="225852" y="228282"/>
                </a:lnTo>
                <a:lnTo>
                  <a:pt x="236638" y="229181"/>
                </a:lnTo>
                <a:cubicBezTo>
                  <a:pt x="245370" y="229951"/>
                  <a:pt x="248195" y="229694"/>
                  <a:pt x="251405" y="228025"/>
                </a:cubicBezTo>
                <a:cubicBezTo>
                  <a:pt x="254744" y="226229"/>
                  <a:pt x="260907" y="225972"/>
                  <a:pt x="291725" y="225972"/>
                </a:cubicBezTo>
                <a:cubicBezTo>
                  <a:pt x="311757" y="225972"/>
                  <a:pt x="331147" y="225587"/>
                  <a:pt x="334871" y="225073"/>
                </a:cubicBezTo>
                <a:lnTo>
                  <a:pt x="341676" y="224303"/>
                </a:lnTo>
                <a:lnTo>
                  <a:pt x="340777" y="215447"/>
                </a:lnTo>
                <a:cubicBezTo>
                  <a:pt x="340264" y="210056"/>
                  <a:pt x="340392" y="206077"/>
                  <a:pt x="341163" y="205564"/>
                </a:cubicBezTo>
                <a:cubicBezTo>
                  <a:pt x="342447" y="204794"/>
                  <a:pt x="360039" y="148960"/>
                  <a:pt x="361451" y="140874"/>
                </a:cubicBezTo>
                <a:cubicBezTo>
                  <a:pt x="362735" y="134071"/>
                  <a:pt x="368642" y="128552"/>
                  <a:pt x="375576" y="127525"/>
                </a:cubicBezTo>
                <a:cubicBezTo>
                  <a:pt x="379814" y="127012"/>
                  <a:pt x="381355" y="126242"/>
                  <a:pt x="381868" y="124060"/>
                </a:cubicBezTo>
                <a:cubicBezTo>
                  <a:pt x="382125" y="122648"/>
                  <a:pt x="382896" y="109813"/>
                  <a:pt x="383409" y="95694"/>
                </a:cubicBezTo>
                <a:cubicBezTo>
                  <a:pt x="384180" y="71179"/>
                  <a:pt x="384180" y="69767"/>
                  <a:pt x="381611" y="63991"/>
                </a:cubicBezTo>
                <a:cubicBezTo>
                  <a:pt x="378530" y="57573"/>
                  <a:pt x="376604" y="42171"/>
                  <a:pt x="378016" y="36652"/>
                </a:cubicBezTo>
                <a:cubicBezTo>
                  <a:pt x="378786" y="33443"/>
                  <a:pt x="379300" y="33186"/>
                  <a:pt x="383923" y="33828"/>
                </a:cubicBezTo>
                <a:cubicBezTo>
                  <a:pt x="388674" y="34470"/>
                  <a:pt x="389316" y="34085"/>
                  <a:pt x="395480" y="27667"/>
                </a:cubicBezTo>
                <a:cubicBezTo>
                  <a:pt x="398947" y="23817"/>
                  <a:pt x="401900" y="19838"/>
                  <a:pt x="401900" y="18554"/>
                </a:cubicBezTo>
                <a:cubicBezTo>
                  <a:pt x="401900" y="17399"/>
                  <a:pt x="404340" y="14190"/>
                  <a:pt x="407422" y="11495"/>
                </a:cubicBezTo>
                <a:cubicBezTo>
                  <a:pt x="412558" y="6746"/>
                  <a:pt x="416025" y="5205"/>
                  <a:pt x="416025" y="7644"/>
                </a:cubicBezTo>
                <a:cubicBezTo>
                  <a:pt x="416025" y="8286"/>
                  <a:pt x="417181" y="9056"/>
                  <a:pt x="418593" y="9441"/>
                </a:cubicBezTo>
                <a:cubicBezTo>
                  <a:pt x="420391" y="9954"/>
                  <a:pt x="421803" y="9184"/>
                  <a:pt x="423216" y="7131"/>
                </a:cubicBezTo>
                <a:cubicBezTo>
                  <a:pt x="425014" y="4435"/>
                  <a:pt x="426426" y="4050"/>
                  <a:pt x="439395" y="3280"/>
                </a:cubicBezTo>
                <a:cubicBezTo>
                  <a:pt x="448641" y="2638"/>
                  <a:pt x="453906" y="2767"/>
                  <a:pt x="454419" y="3665"/>
                </a:cubicBezTo>
                <a:cubicBezTo>
                  <a:pt x="454804" y="4435"/>
                  <a:pt x="463793" y="6232"/>
                  <a:pt x="474451" y="7772"/>
                </a:cubicBezTo>
                <a:cubicBezTo>
                  <a:pt x="484980" y="9313"/>
                  <a:pt x="494611" y="11110"/>
                  <a:pt x="495895" y="11751"/>
                </a:cubicBezTo>
                <a:cubicBezTo>
                  <a:pt x="497051" y="12393"/>
                  <a:pt x="501288" y="12907"/>
                  <a:pt x="505141" y="12907"/>
                </a:cubicBezTo>
                <a:cubicBezTo>
                  <a:pt x="509121" y="12907"/>
                  <a:pt x="512331" y="13292"/>
                  <a:pt x="512331" y="13805"/>
                </a:cubicBezTo>
                <a:cubicBezTo>
                  <a:pt x="512331" y="14447"/>
                  <a:pt x="510791" y="19324"/>
                  <a:pt x="508993" y="24843"/>
                </a:cubicBezTo>
                <a:cubicBezTo>
                  <a:pt x="506168" y="33186"/>
                  <a:pt x="503985" y="36909"/>
                  <a:pt x="495253" y="47305"/>
                </a:cubicBezTo>
                <a:cubicBezTo>
                  <a:pt x="489475" y="54108"/>
                  <a:pt x="484467" y="60012"/>
                  <a:pt x="483953" y="60397"/>
                </a:cubicBezTo>
                <a:cubicBezTo>
                  <a:pt x="483568" y="60782"/>
                  <a:pt x="481513" y="66301"/>
                  <a:pt x="479459" y="72591"/>
                </a:cubicBezTo>
                <a:cubicBezTo>
                  <a:pt x="476120" y="83500"/>
                  <a:pt x="475863" y="85297"/>
                  <a:pt x="476249" y="103395"/>
                </a:cubicBezTo>
                <a:cubicBezTo>
                  <a:pt x="476634" y="121493"/>
                  <a:pt x="476762" y="122776"/>
                  <a:pt x="479587" y="125857"/>
                </a:cubicBezTo>
                <a:cubicBezTo>
                  <a:pt x="482027" y="128552"/>
                  <a:pt x="482669" y="131119"/>
                  <a:pt x="483440" y="140361"/>
                </a:cubicBezTo>
                <a:lnTo>
                  <a:pt x="484338" y="151656"/>
                </a:lnTo>
                <a:lnTo>
                  <a:pt x="492428" y="157688"/>
                </a:lnTo>
                <a:cubicBezTo>
                  <a:pt x="500133" y="163464"/>
                  <a:pt x="500518" y="163978"/>
                  <a:pt x="501032" y="170138"/>
                </a:cubicBezTo>
                <a:cubicBezTo>
                  <a:pt x="501288" y="173732"/>
                  <a:pt x="502572" y="178610"/>
                  <a:pt x="503600" y="181048"/>
                </a:cubicBezTo>
                <a:cubicBezTo>
                  <a:pt x="504755" y="183487"/>
                  <a:pt x="506296" y="188108"/>
                  <a:pt x="507067" y="191317"/>
                </a:cubicBezTo>
                <a:cubicBezTo>
                  <a:pt x="508222" y="196194"/>
                  <a:pt x="524274" y="235983"/>
                  <a:pt x="525429" y="236753"/>
                </a:cubicBezTo>
                <a:cubicBezTo>
                  <a:pt x="525686" y="237010"/>
                  <a:pt x="527612" y="238294"/>
                  <a:pt x="529924" y="239834"/>
                </a:cubicBezTo>
                <a:cubicBezTo>
                  <a:pt x="532106" y="241502"/>
                  <a:pt x="537243" y="243299"/>
                  <a:pt x="541095" y="244198"/>
                </a:cubicBezTo>
                <a:cubicBezTo>
                  <a:pt x="545333" y="244968"/>
                  <a:pt x="548286" y="246252"/>
                  <a:pt x="548286" y="247150"/>
                </a:cubicBezTo>
                <a:cubicBezTo>
                  <a:pt x="548286" y="248819"/>
                  <a:pt x="552395" y="252541"/>
                  <a:pt x="558430" y="256776"/>
                </a:cubicBezTo>
                <a:cubicBezTo>
                  <a:pt x="559843" y="257803"/>
                  <a:pt x="561127" y="259600"/>
                  <a:pt x="561127" y="260884"/>
                </a:cubicBezTo>
                <a:cubicBezTo>
                  <a:pt x="561127" y="262039"/>
                  <a:pt x="561769" y="263451"/>
                  <a:pt x="562411" y="263836"/>
                </a:cubicBezTo>
                <a:cubicBezTo>
                  <a:pt x="563181" y="264221"/>
                  <a:pt x="563695" y="266531"/>
                  <a:pt x="563695" y="268842"/>
                </a:cubicBezTo>
                <a:cubicBezTo>
                  <a:pt x="563695" y="271922"/>
                  <a:pt x="565107" y="274617"/>
                  <a:pt x="568575" y="278725"/>
                </a:cubicBezTo>
                <a:cubicBezTo>
                  <a:pt x="575894" y="287196"/>
                  <a:pt x="582571" y="299261"/>
                  <a:pt x="585653" y="309786"/>
                </a:cubicBezTo>
                <a:cubicBezTo>
                  <a:pt x="587065" y="314792"/>
                  <a:pt x="588863" y="319669"/>
                  <a:pt x="589377" y="320311"/>
                </a:cubicBezTo>
                <a:cubicBezTo>
                  <a:pt x="589890" y="321081"/>
                  <a:pt x="590661" y="325573"/>
                  <a:pt x="590918" y="330451"/>
                </a:cubicBezTo>
                <a:cubicBezTo>
                  <a:pt x="591303" y="337125"/>
                  <a:pt x="592073" y="339692"/>
                  <a:pt x="593871" y="340976"/>
                </a:cubicBezTo>
                <a:cubicBezTo>
                  <a:pt x="595926" y="342516"/>
                  <a:pt x="596568" y="342516"/>
                  <a:pt x="598494" y="340719"/>
                </a:cubicBezTo>
                <a:cubicBezTo>
                  <a:pt x="599778" y="339564"/>
                  <a:pt x="600934" y="337382"/>
                  <a:pt x="601190" y="335842"/>
                </a:cubicBezTo>
                <a:cubicBezTo>
                  <a:pt x="601447" y="334301"/>
                  <a:pt x="602603" y="333018"/>
                  <a:pt x="604272" y="332761"/>
                </a:cubicBezTo>
                <a:cubicBezTo>
                  <a:pt x="606712" y="332376"/>
                  <a:pt x="607097" y="333146"/>
                  <a:pt x="607868" y="341361"/>
                </a:cubicBezTo>
                <a:lnTo>
                  <a:pt x="608766" y="350474"/>
                </a:lnTo>
                <a:lnTo>
                  <a:pt x="629055" y="350474"/>
                </a:lnTo>
                <a:cubicBezTo>
                  <a:pt x="645620" y="350474"/>
                  <a:pt x="649729" y="350859"/>
                  <a:pt x="651013" y="352399"/>
                </a:cubicBezTo>
                <a:cubicBezTo>
                  <a:pt x="651912" y="353426"/>
                  <a:pt x="654608" y="354324"/>
                  <a:pt x="656920" y="354324"/>
                </a:cubicBezTo>
                <a:cubicBezTo>
                  <a:pt x="660387" y="354324"/>
                  <a:pt x="664111" y="356378"/>
                  <a:pt x="674640" y="364336"/>
                </a:cubicBezTo>
                <a:cubicBezTo>
                  <a:pt x="685426" y="372422"/>
                  <a:pt x="688251" y="375246"/>
                  <a:pt x="690178" y="379867"/>
                </a:cubicBezTo>
                <a:cubicBezTo>
                  <a:pt x="692104" y="384616"/>
                  <a:pt x="692232" y="386156"/>
                  <a:pt x="690948" y="389493"/>
                </a:cubicBezTo>
                <a:cubicBezTo>
                  <a:pt x="689664" y="392958"/>
                  <a:pt x="689792" y="393729"/>
                  <a:pt x="692104" y="395654"/>
                </a:cubicBezTo>
                <a:cubicBezTo>
                  <a:pt x="694287" y="397451"/>
                  <a:pt x="694672" y="399248"/>
                  <a:pt x="694672" y="408104"/>
                </a:cubicBezTo>
                <a:cubicBezTo>
                  <a:pt x="694672" y="414778"/>
                  <a:pt x="694030" y="419656"/>
                  <a:pt x="692874" y="421453"/>
                </a:cubicBezTo>
                <a:cubicBezTo>
                  <a:pt x="680804" y="440706"/>
                  <a:pt x="672329" y="456878"/>
                  <a:pt x="671944" y="461370"/>
                </a:cubicBezTo>
                <a:cubicBezTo>
                  <a:pt x="671173" y="469970"/>
                  <a:pt x="676438" y="515022"/>
                  <a:pt x="678621" y="518616"/>
                </a:cubicBezTo>
                <a:cubicBezTo>
                  <a:pt x="679134" y="519386"/>
                  <a:pt x="677594" y="522338"/>
                  <a:pt x="675282" y="525162"/>
                </a:cubicBezTo>
                <a:cubicBezTo>
                  <a:pt x="670017" y="531836"/>
                  <a:pt x="670531" y="532863"/>
                  <a:pt x="684271" y="540564"/>
                </a:cubicBezTo>
                <a:cubicBezTo>
                  <a:pt x="689921" y="543773"/>
                  <a:pt x="699680" y="550704"/>
                  <a:pt x="705715" y="555966"/>
                </a:cubicBezTo>
                <a:cubicBezTo>
                  <a:pt x="713933" y="563154"/>
                  <a:pt x="718042" y="565721"/>
                  <a:pt x="722408" y="566748"/>
                </a:cubicBezTo>
                <a:cubicBezTo>
                  <a:pt x="726902" y="567775"/>
                  <a:pt x="729085" y="569187"/>
                  <a:pt x="732039" y="573037"/>
                </a:cubicBezTo>
                <a:cubicBezTo>
                  <a:pt x="738844" y="582278"/>
                  <a:pt x="736148" y="584589"/>
                  <a:pt x="724719" y="579583"/>
                </a:cubicBezTo>
                <a:cubicBezTo>
                  <a:pt x="719326" y="577144"/>
                  <a:pt x="711108" y="575476"/>
                  <a:pt x="695314" y="573294"/>
                </a:cubicBezTo>
                <a:cubicBezTo>
                  <a:pt x="683372" y="571625"/>
                  <a:pt x="673356" y="570342"/>
                  <a:pt x="673228" y="570470"/>
                </a:cubicBezTo>
                <a:cubicBezTo>
                  <a:pt x="673099" y="570470"/>
                  <a:pt x="674383" y="579840"/>
                  <a:pt x="676181" y="591135"/>
                </a:cubicBezTo>
                <a:cubicBezTo>
                  <a:pt x="681061" y="623351"/>
                  <a:pt x="684399" y="647353"/>
                  <a:pt x="684399" y="649792"/>
                </a:cubicBezTo>
                <a:cubicBezTo>
                  <a:pt x="684399" y="652872"/>
                  <a:pt x="682216" y="652744"/>
                  <a:pt x="681189" y="649535"/>
                </a:cubicBezTo>
                <a:cubicBezTo>
                  <a:pt x="680675" y="648123"/>
                  <a:pt x="679006" y="645428"/>
                  <a:pt x="677465" y="643374"/>
                </a:cubicBezTo>
                <a:cubicBezTo>
                  <a:pt x="675796" y="641449"/>
                  <a:pt x="672457" y="635031"/>
                  <a:pt x="669889" y="628999"/>
                </a:cubicBezTo>
                <a:cubicBezTo>
                  <a:pt x="667449" y="622966"/>
                  <a:pt x="660515" y="608206"/>
                  <a:pt x="654480" y="596141"/>
                </a:cubicBezTo>
                <a:lnTo>
                  <a:pt x="643437" y="574192"/>
                </a:lnTo>
                <a:lnTo>
                  <a:pt x="635475" y="573294"/>
                </a:lnTo>
                <a:cubicBezTo>
                  <a:pt x="631110" y="572909"/>
                  <a:pt x="626487" y="572524"/>
                  <a:pt x="625203" y="572524"/>
                </a:cubicBezTo>
                <a:cubicBezTo>
                  <a:pt x="623020" y="572524"/>
                  <a:pt x="606969" y="594472"/>
                  <a:pt x="582956" y="630282"/>
                </a:cubicBezTo>
                <a:cubicBezTo>
                  <a:pt x="577049" y="639139"/>
                  <a:pt x="570501" y="648508"/>
                  <a:pt x="568189" y="651075"/>
                </a:cubicBezTo>
                <a:cubicBezTo>
                  <a:pt x="566006" y="653643"/>
                  <a:pt x="563310" y="657493"/>
                  <a:pt x="562282" y="659418"/>
                </a:cubicBezTo>
                <a:cubicBezTo>
                  <a:pt x="561384" y="661344"/>
                  <a:pt x="560228" y="663269"/>
                  <a:pt x="559843" y="663654"/>
                </a:cubicBezTo>
                <a:cubicBezTo>
                  <a:pt x="559458" y="664039"/>
                  <a:pt x="557018" y="666991"/>
                  <a:pt x="554321" y="670457"/>
                </a:cubicBezTo>
                <a:cubicBezTo>
                  <a:pt x="549827" y="675976"/>
                  <a:pt x="547002" y="677901"/>
                  <a:pt x="547002" y="675591"/>
                </a:cubicBezTo>
                <a:close/>
                <a:moveTo>
                  <a:pt x="435029" y="133173"/>
                </a:moveTo>
                <a:cubicBezTo>
                  <a:pt x="437726" y="130349"/>
                  <a:pt x="437726" y="129707"/>
                  <a:pt x="436442" y="115589"/>
                </a:cubicBezTo>
                <a:cubicBezTo>
                  <a:pt x="435800" y="107502"/>
                  <a:pt x="434644" y="98389"/>
                  <a:pt x="434002" y="95309"/>
                </a:cubicBezTo>
                <a:cubicBezTo>
                  <a:pt x="433232" y="92357"/>
                  <a:pt x="432718" y="88763"/>
                  <a:pt x="432718" y="87351"/>
                </a:cubicBezTo>
                <a:cubicBezTo>
                  <a:pt x="432718" y="81960"/>
                  <a:pt x="429379" y="85169"/>
                  <a:pt x="426554" y="92999"/>
                </a:cubicBezTo>
                <a:cubicBezTo>
                  <a:pt x="423473" y="102112"/>
                  <a:pt x="423216" y="105449"/>
                  <a:pt x="424885" y="113407"/>
                </a:cubicBezTo>
                <a:cubicBezTo>
                  <a:pt x="425527" y="116359"/>
                  <a:pt x="426811" y="122263"/>
                  <a:pt x="427582" y="126499"/>
                </a:cubicBezTo>
                <a:cubicBezTo>
                  <a:pt x="429893" y="137537"/>
                  <a:pt x="430407" y="138050"/>
                  <a:pt x="435029" y="133173"/>
                </a:cubicBezTo>
                <a:close/>
              </a:path>
            </a:pathLst>
          </a:custGeom>
          <a:solidFill>
            <a:schemeClr val="tx1"/>
          </a:solidFill>
          <a:ln w="19050" cap="flat">
            <a:solidFill>
              <a:schemeClr val="tx1">
                <a:lumMod val="95000"/>
                <a:lumOff val="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CA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72925CDF-47AE-4A7A-94BA-52EDDBE793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0D70872-1258-4C07-93D5-9B38DD9FFE14}"/>
              </a:ext>
            </a:extLst>
          </p:cNvPr>
          <p:cNvGrpSpPr/>
          <p:nvPr/>
        </p:nvGrpSpPr>
        <p:grpSpPr>
          <a:xfrm>
            <a:off x="9840099" y="3112745"/>
            <a:ext cx="1929554" cy="2276129"/>
            <a:chOff x="9840099" y="3112745"/>
            <a:chExt cx="1929554" cy="2276129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8465874-B129-4636-AD92-9ACCCCF0466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927185" y="3546406"/>
              <a:ext cx="1842468" cy="1842468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0798E8F-4973-44D8-AE4B-AFFDBE432E25}"/>
                </a:ext>
              </a:extLst>
            </p:cNvPr>
            <p:cNvSpPr txBox="1"/>
            <p:nvPr/>
          </p:nvSpPr>
          <p:spPr>
            <a:xfrm>
              <a:off x="9840099" y="3135086"/>
              <a:ext cx="18424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GitHub Repo</a:t>
              </a:r>
            </a:p>
          </p:txBody>
        </p: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4D75DED5-DCA7-4985-9CF1-C8F80816DDC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955480" y="3112745"/>
              <a:ext cx="412667" cy="41266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230869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CAA2C8F-3BAE-9820-BCC0-078B9BE5A8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GB" sz="1800" dirty="0"/>
              <a:t>1. </a:t>
            </a:r>
            <a:r>
              <a:rPr lang="en-GB" sz="1800" dirty="0">
                <a:hlinkClick r:id="rId2"/>
              </a:rPr>
              <a:t>http://webdocs.edmonton.ca/InfraPlan/demographic/Edmonton%20Population%20Historical.pdf</a:t>
            </a:r>
            <a:endParaRPr lang="en-GB" sz="1800" dirty="0"/>
          </a:p>
          <a:p>
            <a:pPr marL="0" indent="0">
              <a:buNone/>
            </a:pPr>
            <a:endParaRPr lang="en-GB" sz="1800" dirty="0"/>
          </a:p>
          <a:p>
            <a:pPr marL="0" indent="0">
              <a:buNone/>
            </a:pPr>
            <a:endParaRPr lang="en-GB" sz="1800" dirty="0"/>
          </a:p>
          <a:p>
            <a:pPr marL="0" indent="0">
              <a:buNone/>
            </a:pPr>
            <a:endParaRPr lang="en-GB" sz="1800" dirty="0"/>
          </a:p>
          <a:p>
            <a:pPr algn="just"/>
            <a:r>
              <a:rPr lang="en-GB" sz="1800" b="0" i="0" u="none" strike="noStrike" baseline="0" dirty="0"/>
              <a:t>Cougar </a:t>
            </a:r>
            <a:r>
              <a:rPr lang="en-GB" sz="1800" b="0" u="none" strike="noStrike" baseline="0" dirty="0" err="1"/>
              <a:t>p</a:t>
            </a:r>
            <a:r>
              <a:rPr lang="en-GB" sz="1800" dirty="0" err="1"/>
              <a:t>hylopic</a:t>
            </a:r>
            <a:r>
              <a:rPr lang="en-GB" sz="1800" b="0" i="0" u="none" strike="noStrike" baseline="0" dirty="0"/>
              <a:t>: </a:t>
            </a:r>
            <a:r>
              <a:rPr lang="en-GB" sz="1800" b="0" i="0" u="none" strike="noStrike" baseline="0" dirty="0">
                <a:hlinkClick r:id="rId3"/>
              </a:rPr>
              <a:t>CC BY-NC</a:t>
            </a:r>
            <a:r>
              <a:rPr lang="en-GB" sz="1800" b="0" i="0" u="none" strike="noStrike" baseline="0" dirty="0"/>
              <a:t> 3.0: </a:t>
            </a:r>
            <a:r>
              <a:rPr lang="es-ES" sz="1800" b="0" i="0" u="none" strike="noStrike" baseline="0" dirty="0"/>
              <a:t>Cristian Osorio &amp; Paula Carrera, Proyecto </a:t>
            </a:r>
            <a:r>
              <a:rPr lang="es-ES" sz="1800" b="0" i="0" u="none" strike="noStrike" baseline="0" dirty="0" err="1"/>
              <a:t>Carnivoros</a:t>
            </a:r>
            <a:r>
              <a:rPr lang="es-ES" sz="1800" b="0" i="0" u="none" strike="noStrike" baseline="0" dirty="0"/>
              <a:t> Australes</a:t>
            </a:r>
            <a:endParaRPr lang="en-GB" sz="1800" b="0" i="0" u="none" strike="noStrike" baseline="0" dirty="0"/>
          </a:p>
          <a:p>
            <a:r>
              <a:rPr lang="en-GB" sz="1800" b="0" i="0" u="none" strike="noStrike" baseline="0" dirty="0"/>
              <a:t>Mountain goat </a:t>
            </a:r>
            <a:r>
              <a:rPr lang="en-GB" sz="1800" b="0" u="none" strike="noStrike" baseline="0" dirty="0" err="1"/>
              <a:t>p</a:t>
            </a:r>
            <a:r>
              <a:rPr lang="en-GB" sz="1800" dirty="0" err="1"/>
              <a:t>hylopic</a:t>
            </a:r>
            <a:r>
              <a:rPr lang="en-GB" sz="1800" b="0" i="0" u="none" strike="noStrike" baseline="0" dirty="0"/>
              <a:t>: </a:t>
            </a:r>
            <a:r>
              <a:rPr lang="en-GB" sz="1800" b="0" i="0" u="none" strike="noStrike" baseline="0" dirty="0">
                <a:hlinkClick r:id="rId4"/>
              </a:rPr>
              <a:t>CC-BY-SA 3.0</a:t>
            </a:r>
            <a:r>
              <a:rPr lang="en-GB" sz="1800" b="0" i="0" u="none" strike="noStrike" baseline="0" dirty="0"/>
              <a:t>: Sarah E. Haworth</a:t>
            </a:r>
          </a:p>
          <a:p>
            <a:pPr marL="0" indent="0">
              <a:buNone/>
            </a:pPr>
            <a:endParaRPr lang="en-GB" sz="1800" dirty="0"/>
          </a:p>
          <a:p>
            <a:pPr marL="0" indent="0">
              <a:buNone/>
            </a:pPr>
            <a:endParaRPr lang="en-GB" sz="1800" dirty="0"/>
          </a:p>
          <a:p>
            <a:pPr marL="0" indent="0">
              <a:buNone/>
            </a:pPr>
            <a:endParaRPr lang="en-GB" sz="1800" dirty="0"/>
          </a:p>
          <a:p>
            <a:pPr marL="0" indent="0">
              <a:buNone/>
            </a:pPr>
            <a:r>
              <a:rPr lang="en-GB" sz="1800" b="0" i="0" u="none" strike="noStrike" baseline="0" dirty="0"/>
              <a:t>R code can be found at </a:t>
            </a:r>
            <a:r>
              <a:rPr lang="en-GB" sz="1800" dirty="0">
                <a:hlinkClick r:id="rId5"/>
              </a:rPr>
              <a:t>https://github.com/QuantitativeEcologyLab/bc-mammals-temperature</a:t>
            </a:r>
            <a:endParaRPr lang="en-GB" sz="18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E6A383-E518-5C2D-F68C-3F12ECD7E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33</a:t>
            </a:fld>
            <a:endParaRPr lang="en-CA" dirty="0"/>
          </a:p>
        </p:txBody>
      </p:sp>
      <p:sp>
        <p:nvSpPr>
          <p:cNvPr id="2" name="Graphic 2">
            <a:extLst>
              <a:ext uri="{FF2B5EF4-FFF2-40B4-BE49-F238E27FC236}">
                <a16:creationId xmlns:a16="http://schemas.microsoft.com/office/drawing/2014/main" id="{C27414FF-11D7-0ADD-B66D-60B432FBD412}"/>
              </a:ext>
            </a:extLst>
          </p:cNvPr>
          <p:cNvSpPr/>
          <p:nvPr/>
        </p:nvSpPr>
        <p:spPr>
          <a:xfrm flipV="1">
            <a:off x="347830" y="3314707"/>
            <a:ext cx="559982" cy="304660"/>
          </a:xfrm>
          <a:custGeom>
            <a:avLst/>
            <a:gdLst>
              <a:gd name="connsiteX0" fmla="*/ 298140 w 1078872"/>
              <a:gd name="connsiteY0" fmla="*/ 583315 h 586964"/>
              <a:gd name="connsiteX1" fmla="*/ 266454 w 1078872"/>
              <a:gd name="connsiteY1" fmla="*/ 565580 h 586964"/>
              <a:gd name="connsiteX2" fmla="*/ 227899 w 1078872"/>
              <a:gd name="connsiteY2" fmla="*/ 543634 h 586964"/>
              <a:gd name="connsiteX3" fmla="*/ 204854 w 1078872"/>
              <a:gd name="connsiteY3" fmla="*/ 527895 h 586964"/>
              <a:gd name="connsiteX4" fmla="*/ 157657 w 1078872"/>
              <a:gd name="connsiteY4" fmla="*/ 400652 h 586964"/>
              <a:gd name="connsiteX5" fmla="*/ 98273 w 1078872"/>
              <a:gd name="connsiteY5" fmla="*/ 248138 h 586964"/>
              <a:gd name="connsiteX6" fmla="*/ 34678 w 1078872"/>
              <a:gd name="connsiteY6" fmla="*/ 194714 h 586964"/>
              <a:gd name="connsiteX7" fmla="*/ 1441 w 1078872"/>
              <a:gd name="connsiteY7" fmla="*/ 174985 h 586964"/>
              <a:gd name="connsiteX8" fmla="*/ 4543 w 1078872"/>
              <a:gd name="connsiteY8" fmla="*/ 144837 h 586964"/>
              <a:gd name="connsiteX9" fmla="*/ 37780 w 1078872"/>
              <a:gd name="connsiteY9" fmla="*/ 133753 h 586964"/>
              <a:gd name="connsiteX10" fmla="*/ 117550 w 1078872"/>
              <a:gd name="connsiteY10" fmla="*/ 177202 h 586964"/>
              <a:gd name="connsiteX11" fmla="*/ 188457 w 1078872"/>
              <a:gd name="connsiteY11" fmla="*/ 290035 h 586964"/>
              <a:gd name="connsiteX12" fmla="*/ 202417 w 1078872"/>
              <a:gd name="connsiteY12" fmla="*/ 325504 h 586964"/>
              <a:gd name="connsiteX13" fmla="*/ 206627 w 1078872"/>
              <a:gd name="connsiteY13" fmla="*/ 334149 h 586964"/>
              <a:gd name="connsiteX14" fmla="*/ 211723 w 1078872"/>
              <a:gd name="connsiteY14" fmla="*/ 317745 h 586964"/>
              <a:gd name="connsiteX15" fmla="*/ 222581 w 1078872"/>
              <a:gd name="connsiteY15" fmla="*/ 287819 h 586964"/>
              <a:gd name="connsiteX16" fmla="*/ 221694 w 1078872"/>
              <a:gd name="connsiteY16" fmla="*/ 253902 h 586964"/>
              <a:gd name="connsiteX17" fmla="*/ 197320 w 1078872"/>
              <a:gd name="connsiteY17" fmla="*/ 157029 h 586964"/>
              <a:gd name="connsiteX18" fmla="*/ 195104 w 1078872"/>
              <a:gd name="connsiteY18" fmla="*/ 128654 h 586964"/>
              <a:gd name="connsiteX19" fmla="*/ 188457 w 1078872"/>
              <a:gd name="connsiteY19" fmla="*/ 96733 h 586964"/>
              <a:gd name="connsiteX20" fmla="*/ 181809 w 1078872"/>
              <a:gd name="connsiteY20" fmla="*/ 72570 h 586964"/>
              <a:gd name="connsiteX21" fmla="*/ 201309 w 1078872"/>
              <a:gd name="connsiteY21" fmla="*/ 29786 h 586964"/>
              <a:gd name="connsiteX22" fmla="*/ 227677 w 1078872"/>
              <a:gd name="connsiteY22" fmla="*/ 31781 h 586964"/>
              <a:gd name="connsiteX23" fmla="*/ 242523 w 1078872"/>
              <a:gd name="connsiteY23" fmla="*/ 87201 h 586964"/>
              <a:gd name="connsiteX24" fmla="*/ 240750 w 1078872"/>
              <a:gd name="connsiteY24" fmla="*/ 122669 h 586964"/>
              <a:gd name="connsiteX25" fmla="*/ 242302 w 1078872"/>
              <a:gd name="connsiteY25" fmla="*/ 137078 h 586964"/>
              <a:gd name="connsiteX26" fmla="*/ 246290 w 1078872"/>
              <a:gd name="connsiteY26" fmla="*/ 121339 h 586964"/>
              <a:gd name="connsiteX27" fmla="*/ 296811 w 1078872"/>
              <a:gd name="connsiteY27" fmla="*/ 21362 h 586964"/>
              <a:gd name="connsiteX28" fmla="*/ 378354 w 1078872"/>
              <a:gd name="connsiteY28" fmla="*/ 12274 h 586964"/>
              <a:gd name="connsiteX29" fmla="*/ 380791 w 1078872"/>
              <a:gd name="connsiteY29" fmla="*/ 34663 h 586964"/>
              <a:gd name="connsiteX30" fmla="*/ 361292 w 1078872"/>
              <a:gd name="connsiteY30" fmla="*/ 44638 h 586964"/>
              <a:gd name="connsiteX31" fmla="*/ 338025 w 1078872"/>
              <a:gd name="connsiteY31" fmla="*/ 63038 h 586964"/>
              <a:gd name="connsiteX32" fmla="*/ 324066 w 1078872"/>
              <a:gd name="connsiteY32" fmla="*/ 84319 h 586964"/>
              <a:gd name="connsiteX33" fmla="*/ 310549 w 1078872"/>
              <a:gd name="connsiteY33" fmla="*/ 125329 h 586964"/>
              <a:gd name="connsiteX34" fmla="*/ 327833 w 1078872"/>
              <a:gd name="connsiteY34" fmla="*/ 202473 h 586964"/>
              <a:gd name="connsiteX35" fmla="*/ 372814 w 1078872"/>
              <a:gd name="connsiteY35" fmla="*/ 282277 h 586964"/>
              <a:gd name="connsiteX36" fmla="*/ 423113 w 1078872"/>
              <a:gd name="connsiteY36" fmla="*/ 266759 h 586964"/>
              <a:gd name="connsiteX37" fmla="*/ 469203 w 1078872"/>
              <a:gd name="connsiteY37" fmla="*/ 252129 h 586964"/>
              <a:gd name="connsiteX38" fmla="*/ 549637 w 1078872"/>
              <a:gd name="connsiteY38" fmla="*/ 243705 h 586964"/>
              <a:gd name="connsiteX39" fmla="*/ 611016 w 1078872"/>
              <a:gd name="connsiteY39" fmla="*/ 217325 h 586964"/>
              <a:gd name="connsiteX40" fmla="*/ 619214 w 1078872"/>
              <a:gd name="connsiteY40" fmla="*/ 161684 h 586964"/>
              <a:gd name="connsiteX41" fmla="*/ 624975 w 1078872"/>
              <a:gd name="connsiteY41" fmla="*/ 117792 h 586964"/>
              <a:gd name="connsiteX42" fmla="*/ 658656 w 1078872"/>
              <a:gd name="connsiteY42" fmla="*/ 21584 h 586964"/>
              <a:gd name="connsiteX43" fmla="*/ 734437 w 1078872"/>
              <a:gd name="connsiteY43" fmla="*/ 14712 h 586964"/>
              <a:gd name="connsiteX44" fmla="*/ 725352 w 1078872"/>
              <a:gd name="connsiteY44" fmla="*/ 45303 h 586964"/>
              <a:gd name="connsiteX45" fmla="*/ 706075 w 1078872"/>
              <a:gd name="connsiteY45" fmla="*/ 53506 h 586964"/>
              <a:gd name="connsiteX46" fmla="*/ 691229 w 1078872"/>
              <a:gd name="connsiteY46" fmla="*/ 63038 h 586964"/>
              <a:gd name="connsiteX47" fmla="*/ 693666 w 1078872"/>
              <a:gd name="connsiteY47" fmla="*/ 111585 h 586964"/>
              <a:gd name="connsiteX48" fmla="*/ 714938 w 1078872"/>
              <a:gd name="connsiteY48" fmla="*/ 195822 h 586964"/>
              <a:gd name="connsiteX49" fmla="*/ 734659 w 1078872"/>
              <a:gd name="connsiteY49" fmla="*/ 224197 h 586964"/>
              <a:gd name="connsiteX50" fmla="*/ 876029 w 1078872"/>
              <a:gd name="connsiteY50" fmla="*/ 85427 h 586964"/>
              <a:gd name="connsiteX51" fmla="*/ 900846 w 1078872"/>
              <a:gd name="connsiteY51" fmla="*/ 60599 h 586964"/>
              <a:gd name="connsiteX52" fmla="*/ 936300 w 1078872"/>
              <a:gd name="connsiteY52" fmla="*/ 30229 h 586964"/>
              <a:gd name="connsiteX53" fmla="*/ 966878 w 1078872"/>
              <a:gd name="connsiteY53" fmla="*/ 14712 h 586964"/>
              <a:gd name="connsiteX54" fmla="*/ 1065039 w 1078872"/>
              <a:gd name="connsiteY54" fmla="*/ 24909 h 586964"/>
              <a:gd name="connsiteX55" fmla="*/ 1044875 w 1078872"/>
              <a:gd name="connsiteY55" fmla="*/ 48407 h 586964"/>
              <a:gd name="connsiteX56" fmla="*/ 1021387 w 1078872"/>
              <a:gd name="connsiteY56" fmla="*/ 65033 h 586964"/>
              <a:gd name="connsiteX57" fmla="*/ 996570 w 1078872"/>
              <a:gd name="connsiteY57" fmla="*/ 82545 h 586964"/>
              <a:gd name="connsiteX58" fmla="*/ 965105 w 1078872"/>
              <a:gd name="connsiteY58" fmla="*/ 107373 h 586964"/>
              <a:gd name="connsiteX59" fmla="*/ 898630 w 1078872"/>
              <a:gd name="connsiteY59" fmla="*/ 199591 h 586964"/>
              <a:gd name="connsiteX60" fmla="*/ 882898 w 1078872"/>
              <a:gd name="connsiteY60" fmla="*/ 278065 h 586964"/>
              <a:gd name="connsiteX61" fmla="*/ 879353 w 1078872"/>
              <a:gd name="connsiteY61" fmla="*/ 304888 h 586964"/>
              <a:gd name="connsiteX62" fmla="*/ 863399 w 1078872"/>
              <a:gd name="connsiteY62" fmla="*/ 330824 h 586964"/>
              <a:gd name="connsiteX63" fmla="*/ 853871 w 1078872"/>
              <a:gd name="connsiteY63" fmla="*/ 347450 h 586964"/>
              <a:gd name="connsiteX64" fmla="*/ 863399 w 1078872"/>
              <a:gd name="connsiteY64" fmla="*/ 351440 h 586964"/>
              <a:gd name="connsiteX65" fmla="*/ 880017 w 1078872"/>
              <a:gd name="connsiteY65" fmla="*/ 356760 h 586964"/>
              <a:gd name="connsiteX66" fmla="*/ 894642 w 1078872"/>
              <a:gd name="connsiteY66" fmla="*/ 353657 h 586964"/>
              <a:gd name="connsiteX67" fmla="*/ 912147 w 1078872"/>
              <a:gd name="connsiteY67" fmla="*/ 345455 h 586964"/>
              <a:gd name="connsiteX68" fmla="*/ 963554 w 1078872"/>
              <a:gd name="connsiteY68" fmla="*/ 323952 h 586964"/>
              <a:gd name="connsiteX69" fmla="*/ 1027592 w 1078872"/>
              <a:gd name="connsiteY69" fmla="*/ 298237 h 586964"/>
              <a:gd name="connsiteX70" fmla="*/ 1031802 w 1078872"/>
              <a:gd name="connsiteY70" fmla="*/ 311538 h 586964"/>
              <a:gd name="connsiteX71" fmla="*/ 1030472 w 1078872"/>
              <a:gd name="connsiteY71" fmla="*/ 319740 h 586964"/>
              <a:gd name="connsiteX72" fmla="*/ 1043989 w 1078872"/>
              <a:gd name="connsiteY72" fmla="*/ 321292 h 586964"/>
              <a:gd name="connsiteX73" fmla="*/ 1065926 w 1078872"/>
              <a:gd name="connsiteY73" fmla="*/ 335036 h 586964"/>
              <a:gd name="connsiteX74" fmla="*/ 1071687 w 1078872"/>
              <a:gd name="connsiteY74" fmla="*/ 344568 h 586964"/>
              <a:gd name="connsiteX75" fmla="*/ 1076340 w 1078872"/>
              <a:gd name="connsiteY75" fmla="*/ 358977 h 586964"/>
              <a:gd name="connsiteX76" fmla="*/ 1067255 w 1078872"/>
              <a:gd name="connsiteY76" fmla="*/ 381145 h 586964"/>
              <a:gd name="connsiteX77" fmla="*/ 1059278 w 1078872"/>
              <a:gd name="connsiteY77" fmla="*/ 410628 h 586964"/>
              <a:gd name="connsiteX78" fmla="*/ 1063045 w 1078872"/>
              <a:gd name="connsiteY78" fmla="*/ 431244 h 586964"/>
              <a:gd name="connsiteX79" fmla="*/ 1060608 w 1078872"/>
              <a:gd name="connsiteY79" fmla="*/ 454963 h 586964"/>
              <a:gd name="connsiteX80" fmla="*/ 1049085 w 1078872"/>
              <a:gd name="connsiteY80" fmla="*/ 476909 h 586964"/>
              <a:gd name="connsiteX81" fmla="*/ 1035347 w 1078872"/>
              <a:gd name="connsiteY81" fmla="*/ 501959 h 586964"/>
              <a:gd name="connsiteX82" fmla="*/ 1030029 w 1078872"/>
              <a:gd name="connsiteY82" fmla="*/ 514816 h 586964"/>
              <a:gd name="connsiteX83" fmla="*/ 1040222 w 1078872"/>
              <a:gd name="connsiteY83" fmla="*/ 539866 h 586964"/>
              <a:gd name="connsiteX84" fmla="*/ 1014297 w 1078872"/>
              <a:gd name="connsiteY84" fmla="*/ 542083 h 586964"/>
              <a:gd name="connsiteX85" fmla="*/ 978179 w 1078872"/>
              <a:gd name="connsiteY85" fmla="*/ 526787 h 586964"/>
              <a:gd name="connsiteX86" fmla="*/ 964441 w 1078872"/>
              <a:gd name="connsiteY86" fmla="*/ 525457 h 586964"/>
              <a:gd name="connsiteX87" fmla="*/ 962003 w 1078872"/>
              <a:gd name="connsiteY87" fmla="*/ 533437 h 586964"/>
              <a:gd name="connsiteX88" fmla="*/ 942061 w 1078872"/>
              <a:gd name="connsiteY88" fmla="*/ 550506 h 586964"/>
              <a:gd name="connsiteX89" fmla="*/ 929652 w 1078872"/>
              <a:gd name="connsiteY89" fmla="*/ 541418 h 586964"/>
              <a:gd name="connsiteX90" fmla="*/ 915914 w 1078872"/>
              <a:gd name="connsiteY90" fmla="*/ 535211 h 586964"/>
              <a:gd name="connsiteX91" fmla="*/ 891097 w 1078872"/>
              <a:gd name="connsiteY91" fmla="*/ 537427 h 586964"/>
              <a:gd name="connsiteX92" fmla="*/ 825286 w 1078872"/>
              <a:gd name="connsiteY92" fmla="*/ 539423 h 586964"/>
              <a:gd name="connsiteX93" fmla="*/ 787839 w 1078872"/>
              <a:gd name="connsiteY93" fmla="*/ 538979 h 586964"/>
              <a:gd name="connsiteX94" fmla="*/ 745960 w 1078872"/>
              <a:gd name="connsiteY94" fmla="*/ 548068 h 586964"/>
              <a:gd name="connsiteX95" fmla="*/ 683030 w 1078872"/>
              <a:gd name="connsiteY95" fmla="*/ 560704 h 586964"/>
              <a:gd name="connsiteX96" fmla="*/ 650901 w 1078872"/>
              <a:gd name="connsiteY96" fmla="*/ 547846 h 586964"/>
              <a:gd name="connsiteX97" fmla="*/ 548529 w 1078872"/>
              <a:gd name="connsiteY97" fmla="*/ 550063 h 586964"/>
              <a:gd name="connsiteX98" fmla="*/ 298140 w 1078872"/>
              <a:gd name="connsiteY98" fmla="*/ 583315 h 586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</a:cxnLst>
            <a:rect l="l" t="t" r="r" b="b"/>
            <a:pathLst>
              <a:path w="1078872" h="586964">
                <a:moveTo>
                  <a:pt x="298140" y="583315"/>
                </a:moveTo>
                <a:cubicBezTo>
                  <a:pt x="294595" y="581985"/>
                  <a:pt x="280192" y="574004"/>
                  <a:pt x="266454" y="565580"/>
                </a:cubicBezTo>
                <a:cubicBezTo>
                  <a:pt x="252494" y="557157"/>
                  <a:pt x="235211" y="547181"/>
                  <a:pt x="227899" y="543634"/>
                </a:cubicBezTo>
                <a:cubicBezTo>
                  <a:pt x="220586" y="539866"/>
                  <a:pt x="210394" y="532994"/>
                  <a:pt x="204854" y="527895"/>
                </a:cubicBezTo>
                <a:cubicBezTo>
                  <a:pt x="188900" y="513265"/>
                  <a:pt x="184912" y="502402"/>
                  <a:pt x="157657" y="400652"/>
                </a:cubicBezTo>
                <a:cubicBezTo>
                  <a:pt x="136385" y="320627"/>
                  <a:pt x="122868" y="286489"/>
                  <a:pt x="98273" y="248138"/>
                </a:cubicBezTo>
                <a:cubicBezTo>
                  <a:pt x="76336" y="214222"/>
                  <a:pt x="60160" y="200478"/>
                  <a:pt x="34678" y="194714"/>
                </a:cubicBezTo>
                <a:cubicBezTo>
                  <a:pt x="15622" y="190502"/>
                  <a:pt x="6094" y="184739"/>
                  <a:pt x="1441" y="174985"/>
                </a:cubicBezTo>
                <a:cubicBezTo>
                  <a:pt x="-4320" y="162793"/>
                  <a:pt x="-3212" y="152152"/>
                  <a:pt x="4543" y="144837"/>
                </a:cubicBezTo>
                <a:cubicBezTo>
                  <a:pt x="11190" y="138630"/>
                  <a:pt x="25593" y="133753"/>
                  <a:pt x="37780" y="133753"/>
                </a:cubicBezTo>
                <a:cubicBezTo>
                  <a:pt x="57501" y="133753"/>
                  <a:pt x="90296" y="151709"/>
                  <a:pt x="117550" y="177202"/>
                </a:cubicBezTo>
                <a:cubicBezTo>
                  <a:pt x="149458" y="207350"/>
                  <a:pt x="171838" y="243040"/>
                  <a:pt x="188457" y="290035"/>
                </a:cubicBezTo>
                <a:cubicBezTo>
                  <a:pt x="193775" y="304666"/>
                  <a:pt x="199979" y="320627"/>
                  <a:pt x="202417" y="325504"/>
                </a:cubicBezTo>
                <a:lnTo>
                  <a:pt x="206627" y="334149"/>
                </a:lnTo>
                <a:lnTo>
                  <a:pt x="211723" y="317745"/>
                </a:lnTo>
                <a:cubicBezTo>
                  <a:pt x="214604" y="308656"/>
                  <a:pt x="219257" y="295134"/>
                  <a:pt x="222581" y="287819"/>
                </a:cubicBezTo>
                <a:cubicBezTo>
                  <a:pt x="229893" y="270749"/>
                  <a:pt x="229671" y="266981"/>
                  <a:pt x="221694" y="253902"/>
                </a:cubicBezTo>
                <a:cubicBezTo>
                  <a:pt x="208843" y="233064"/>
                  <a:pt x="208621" y="231734"/>
                  <a:pt x="197320" y="157029"/>
                </a:cubicBezTo>
                <a:cubicBezTo>
                  <a:pt x="196212" y="149714"/>
                  <a:pt x="195104" y="136856"/>
                  <a:pt x="195104" y="128654"/>
                </a:cubicBezTo>
                <a:cubicBezTo>
                  <a:pt x="195104" y="116905"/>
                  <a:pt x="193553" y="109590"/>
                  <a:pt x="188457" y="96733"/>
                </a:cubicBezTo>
                <a:cubicBezTo>
                  <a:pt x="184912" y="87644"/>
                  <a:pt x="181809" y="76782"/>
                  <a:pt x="181809" y="72570"/>
                </a:cubicBezTo>
                <a:cubicBezTo>
                  <a:pt x="181809" y="62594"/>
                  <a:pt x="195326" y="32890"/>
                  <a:pt x="201309" y="29786"/>
                </a:cubicBezTo>
                <a:cubicBezTo>
                  <a:pt x="208399" y="26018"/>
                  <a:pt x="219922" y="26904"/>
                  <a:pt x="227677" y="31781"/>
                </a:cubicBezTo>
                <a:cubicBezTo>
                  <a:pt x="243188" y="41092"/>
                  <a:pt x="247398" y="56831"/>
                  <a:pt x="242523" y="87201"/>
                </a:cubicBezTo>
                <a:cubicBezTo>
                  <a:pt x="240307" y="101166"/>
                  <a:pt x="239643" y="113137"/>
                  <a:pt x="240750" y="122669"/>
                </a:cubicBezTo>
                <a:lnTo>
                  <a:pt x="242302" y="137078"/>
                </a:lnTo>
                <a:lnTo>
                  <a:pt x="246290" y="121339"/>
                </a:lnTo>
                <a:cubicBezTo>
                  <a:pt x="250722" y="103161"/>
                  <a:pt x="287726" y="30229"/>
                  <a:pt x="296811" y="21362"/>
                </a:cubicBezTo>
                <a:cubicBezTo>
                  <a:pt x="316089" y="2741"/>
                  <a:pt x="362843" y="-2357"/>
                  <a:pt x="378354" y="12274"/>
                </a:cubicBezTo>
                <a:cubicBezTo>
                  <a:pt x="384115" y="17594"/>
                  <a:pt x="385223" y="28678"/>
                  <a:pt x="380791" y="34663"/>
                </a:cubicBezTo>
                <a:cubicBezTo>
                  <a:pt x="379240" y="36880"/>
                  <a:pt x="370377" y="41313"/>
                  <a:pt x="361292" y="44638"/>
                </a:cubicBezTo>
                <a:cubicBezTo>
                  <a:pt x="345338" y="50402"/>
                  <a:pt x="344451" y="51289"/>
                  <a:pt x="338025" y="63038"/>
                </a:cubicBezTo>
                <a:cubicBezTo>
                  <a:pt x="334480" y="69910"/>
                  <a:pt x="328054" y="79442"/>
                  <a:pt x="324066" y="84319"/>
                </a:cubicBezTo>
                <a:cubicBezTo>
                  <a:pt x="313430" y="97841"/>
                  <a:pt x="310328" y="107151"/>
                  <a:pt x="310549" y="125329"/>
                </a:cubicBezTo>
                <a:cubicBezTo>
                  <a:pt x="310549" y="141955"/>
                  <a:pt x="311657" y="147053"/>
                  <a:pt x="327833" y="202473"/>
                </a:cubicBezTo>
                <a:cubicBezTo>
                  <a:pt x="342457" y="252572"/>
                  <a:pt x="359297" y="282277"/>
                  <a:pt x="372814" y="282277"/>
                </a:cubicBezTo>
                <a:cubicBezTo>
                  <a:pt x="379461" y="282277"/>
                  <a:pt x="405165" y="274296"/>
                  <a:pt x="423113" y="266759"/>
                </a:cubicBezTo>
                <a:cubicBezTo>
                  <a:pt x="431533" y="263212"/>
                  <a:pt x="452141" y="256562"/>
                  <a:pt x="469203" y="252129"/>
                </a:cubicBezTo>
                <a:cubicBezTo>
                  <a:pt x="499781" y="244148"/>
                  <a:pt x="499781" y="244148"/>
                  <a:pt x="549637" y="243705"/>
                </a:cubicBezTo>
                <a:cubicBezTo>
                  <a:pt x="612788" y="243483"/>
                  <a:pt x="615669" y="242153"/>
                  <a:pt x="611016" y="217325"/>
                </a:cubicBezTo>
                <a:cubicBezTo>
                  <a:pt x="608578" y="203359"/>
                  <a:pt x="608800" y="200699"/>
                  <a:pt x="619214" y="161684"/>
                </a:cubicBezTo>
                <a:cubicBezTo>
                  <a:pt x="623646" y="145058"/>
                  <a:pt x="624975" y="134418"/>
                  <a:pt x="624975" y="117792"/>
                </a:cubicBezTo>
                <a:cubicBezTo>
                  <a:pt x="624975" y="71240"/>
                  <a:pt x="638714" y="32003"/>
                  <a:pt x="658656" y="21584"/>
                </a:cubicBezTo>
                <a:cubicBezTo>
                  <a:pt x="675939" y="12495"/>
                  <a:pt x="724466" y="8283"/>
                  <a:pt x="734437" y="14712"/>
                </a:cubicBezTo>
                <a:cubicBezTo>
                  <a:pt x="745738" y="22249"/>
                  <a:pt x="740863" y="38875"/>
                  <a:pt x="725352" y="45303"/>
                </a:cubicBezTo>
                <a:cubicBezTo>
                  <a:pt x="719370" y="47742"/>
                  <a:pt x="710950" y="51510"/>
                  <a:pt x="706075" y="53506"/>
                </a:cubicBezTo>
                <a:cubicBezTo>
                  <a:pt x="701422" y="55501"/>
                  <a:pt x="694774" y="59713"/>
                  <a:pt x="691229" y="63038"/>
                </a:cubicBezTo>
                <a:cubicBezTo>
                  <a:pt x="682365" y="71240"/>
                  <a:pt x="682809" y="80329"/>
                  <a:pt x="693666" y="111585"/>
                </a:cubicBezTo>
                <a:cubicBezTo>
                  <a:pt x="705188" y="144615"/>
                  <a:pt x="710285" y="164566"/>
                  <a:pt x="714938" y="195822"/>
                </a:cubicBezTo>
                <a:cubicBezTo>
                  <a:pt x="720699" y="234394"/>
                  <a:pt x="723137" y="237941"/>
                  <a:pt x="734659" y="224197"/>
                </a:cubicBezTo>
                <a:cubicBezTo>
                  <a:pt x="752607" y="202473"/>
                  <a:pt x="860740" y="96289"/>
                  <a:pt x="876029" y="85427"/>
                </a:cubicBezTo>
                <a:cubicBezTo>
                  <a:pt x="888659" y="76338"/>
                  <a:pt x="895307" y="69466"/>
                  <a:pt x="900846" y="60599"/>
                </a:cubicBezTo>
                <a:cubicBezTo>
                  <a:pt x="911039" y="43973"/>
                  <a:pt x="918130" y="37766"/>
                  <a:pt x="936300" y="30229"/>
                </a:cubicBezTo>
                <a:cubicBezTo>
                  <a:pt x="944941" y="26683"/>
                  <a:pt x="958679" y="19589"/>
                  <a:pt x="966878" y="14712"/>
                </a:cubicBezTo>
                <a:cubicBezTo>
                  <a:pt x="1008757" y="-10781"/>
                  <a:pt x="1069914" y="-4352"/>
                  <a:pt x="1065039" y="24909"/>
                </a:cubicBezTo>
                <a:cubicBezTo>
                  <a:pt x="1063267" y="36436"/>
                  <a:pt x="1057949" y="42643"/>
                  <a:pt x="1044875" y="48407"/>
                </a:cubicBezTo>
                <a:cubicBezTo>
                  <a:pt x="1038006" y="51289"/>
                  <a:pt x="1027813" y="58604"/>
                  <a:pt x="1021387" y="65033"/>
                </a:cubicBezTo>
                <a:cubicBezTo>
                  <a:pt x="1014961" y="71461"/>
                  <a:pt x="1004547" y="78777"/>
                  <a:pt x="996570" y="82545"/>
                </a:cubicBezTo>
                <a:cubicBezTo>
                  <a:pt x="986156" y="87201"/>
                  <a:pt x="978400" y="93407"/>
                  <a:pt x="965105" y="107373"/>
                </a:cubicBezTo>
                <a:cubicBezTo>
                  <a:pt x="932533" y="141290"/>
                  <a:pt x="917465" y="162349"/>
                  <a:pt x="898630" y="199591"/>
                </a:cubicBezTo>
                <a:cubicBezTo>
                  <a:pt x="879131" y="238163"/>
                  <a:pt x="878466" y="241710"/>
                  <a:pt x="882898" y="278065"/>
                </a:cubicBezTo>
                <a:cubicBezTo>
                  <a:pt x="884671" y="291365"/>
                  <a:pt x="884227" y="294026"/>
                  <a:pt x="879353" y="304888"/>
                </a:cubicBezTo>
                <a:cubicBezTo>
                  <a:pt x="876251" y="311316"/>
                  <a:pt x="869160" y="323065"/>
                  <a:pt x="863399" y="330824"/>
                </a:cubicBezTo>
                <a:cubicBezTo>
                  <a:pt x="857638" y="338583"/>
                  <a:pt x="853427" y="346120"/>
                  <a:pt x="853871" y="347450"/>
                </a:cubicBezTo>
                <a:cubicBezTo>
                  <a:pt x="854314" y="348780"/>
                  <a:pt x="858524" y="350553"/>
                  <a:pt x="863399" y="351440"/>
                </a:cubicBezTo>
                <a:cubicBezTo>
                  <a:pt x="868052" y="352548"/>
                  <a:pt x="875586" y="354765"/>
                  <a:pt x="880017" y="356760"/>
                </a:cubicBezTo>
                <a:cubicBezTo>
                  <a:pt x="887773" y="360085"/>
                  <a:pt x="887994" y="360085"/>
                  <a:pt x="894642" y="353657"/>
                </a:cubicBezTo>
                <a:cubicBezTo>
                  <a:pt x="899517" y="348780"/>
                  <a:pt x="904170" y="346563"/>
                  <a:pt x="912147" y="345455"/>
                </a:cubicBezTo>
                <a:cubicBezTo>
                  <a:pt x="944498" y="341243"/>
                  <a:pt x="957128" y="335923"/>
                  <a:pt x="963554" y="323952"/>
                </a:cubicBezTo>
                <a:cubicBezTo>
                  <a:pt x="978843" y="295356"/>
                  <a:pt x="1010751" y="282498"/>
                  <a:pt x="1027592" y="298237"/>
                </a:cubicBezTo>
                <a:cubicBezTo>
                  <a:pt x="1032245" y="302449"/>
                  <a:pt x="1032910" y="304666"/>
                  <a:pt x="1031802" y="311538"/>
                </a:cubicBezTo>
                <a:lnTo>
                  <a:pt x="1030472" y="319740"/>
                </a:lnTo>
                <a:lnTo>
                  <a:pt x="1043989" y="321292"/>
                </a:lnTo>
                <a:cubicBezTo>
                  <a:pt x="1058392" y="322844"/>
                  <a:pt x="1065926" y="327721"/>
                  <a:pt x="1065926" y="335036"/>
                </a:cubicBezTo>
                <a:cubicBezTo>
                  <a:pt x="1065926" y="337253"/>
                  <a:pt x="1068585" y="341465"/>
                  <a:pt x="1071687" y="344568"/>
                </a:cubicBezTo>
                <a:cubicBezTo>
                  <a:pt x="1076562" y="349002"/>
                  <a:pt x="1077226" y="351218"/>
                  <a:pt x="1076340" y="358977"/>
                </a:cubicBezTo>
                <a:cubicBezTo>
                  <a:pt x="1075897" y="364297"/>
                  <a:pt x="1071908" y="373829"/>
                  <a:pt x="1067255" y="381145"/>
                </a:cubicBezTo>
                <a:cubicBezTo>
                  <a:pt x="1059943" y="393115"/>
                  <a:pt x="1059278" y="395776"/>
                  <a:pt x="1059278" y="410628"/>
                </a:cubicBezTo>
                <a:cubicBezTo>
                  <a:pt x="1059278" y="422820"/>
                  <a:pt x="1060164" y="428140"/>
                  <a:pt x="1063045" y="431244"/>
                </a:cubicBezTo>
                <a:cubicBezTo>
                  <a:pt x="1068363" y="437008"/>
                  <a:pt x="1067255" y="448091"/>
                  <a:pt x="1060608" y="454963"/>
                </a:cubicBezTo>
                <a:cubicBezTo>
                  <a:pt x="1057505" y="458289"/>
                  <a:pt x="1052187" y="468042"/>
                  <a:pt x="1049085" y="476909"/>
                </a:cubicBezTo>
                <a:cubicBezTo>
                  <a:pt x="1045762" y="485555"/>
                  <a:pt x="1039557" y="496860"/>
                  <a:pt x="1035347" y="501959"/>
                </a:cubicBezTo>
                <a:cubicBezTo>
                  <a:pt x="1028921" y="509496"/>
                  <a:pt x="1028035" y="511713"/>
                  <a:pt x="1030029" y="514816"/>
                </a:cubicBezTo>
                <a:cubicBezTo>
                  <a:pt x="1036677" y="524127"/>
                  <a:pt x="1040000" y="532107"/>
                  <a:pt x="1040222" y="539866"/>
                </a:cubicBezTo>
                <a:cubicBezTo>
                  <a:pt x="1040665" y="557822"/>
                  <a:pt x="1025819" y="559152"/>
                  <a:pt x="1014297" y="542083"/>
                </a:cubicBezTo>
                <a:cubicBezTo>
                  <a:pt x="1007428" y="531885"/>
                  <a:pt x="1000337" y="528782"/>
                  <a:pt x="978179" y="526787"/>
                </a:cubicBezTo>
                <a:lnTo>
                  <a:pt x="964441" y="525457"/>
                </a:lnTo>
                <a:lnTo>
                  <a:pt x="962003" y="533437"/>
                </a:lnTo>
                <a:cubicBezTo>
                  <a:pt x="959344" y="540974"/>
                  <a:pt x="948265" y="550506"/>
                  <a:pt x="942061" y="550506"/>
                </a:cubicBezTo>
                <a:cubicBezTo>
                  <a:pt x="940731" y="550506"/>
                  <a:pt x="934970" y="546295"/>
                  <a:pt x="929652" y="541418"/>
                </a:cubicBezTo>
                <a:cubicBezTo>
                  <a:pt x="921010" y="533437"/>
                  <a:pt x="919238" y="532551"/>
                  <a:pt x="915914" y="535211"/>
                </a:cubicBezTo>
                <a:cubicBezTo>
                  <a:pt x="913255" y="537649"/>
                  <a:pt x="907051" y="538092"/>
                  <a:pt x="891097" y="537427"/>
                </a:cubicBezTo>
                <a:cubicBezTo>
                  <a:pt x="856308" y="535876"/>
                  <a:pt x="844121" y="536097"/>
                  <a:pt x="825286" y="539423"/>
                </a:cubicBezTo>
                <a:cubicBezTo>
                  <a:pt x="809554" y="542083"/>
                  <a:pt x="804679" y="542083"/>
                  <a:pt x="787839" y="538979"/>
                </a:cubicBezTo>
                <a:cubicBezTo>
                  <a:pt x="764351" y="534767"/>
                  <a:pt x="758147" y="536097"/>
                  <a:pt x="745960" y="548068"/>
                </a:cubicBezTo>
                <a:cubicBezTo>
                  <a:pt x="726904" y="566689"/>
                  <a:pt x="703859" y="571344"/>
                  <a:pt x="683030" y="560704"/>
                </a:cubicBezTo>
                <a:cubicBezTo>
                  <a:pt x="676604" y="557600"/>
                  <a:pt x="662201" y="551615"/>
                  <a:pt x="650901" y="547846"/>
                </a:cubicBezTo>
                <a:cubicBezTo>
                  <a:pt x="621208" y="537649"/>
                  <a:pt x="601266" y="538092"/>
                  <a:pt x="548529" y="550063"/>
                </a:cubicBezTo>
                <a:cubicBezTo>
                  <a:pt x="425329" y="577994"/>
                  <a:pt x="321850" y="591738"/>
                  <a:pt x="298140" y="583315"/>
                </a:cubicBezTo>
                <a:close/>
              </a:path>
            </a:pathLst>
          </a:custGeom>
          <a:solidFill>
            <a:schemeClr val="tx1"/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CA" dirty="0"/>
          </a:p>
        </p:txBody>
      </p:sp>
      <p:sp>
        <p:nvSpPr>
          <p:cNvPr id="3" name="Graphic 1">
            <a:extLst>
              <a:ext uri="{FF2B5EF4-FFF2-40B4-BE49-F238E27FC236}">
                <a16:creationId xmlns:a16="http://schemas.microsoft.com/office/drawing/2014/main" id="{BF19D26D-F67E-AA58-3717-6C742EE6347E}"/>
              </a:ext>
            </a:extLst>
          </p:cNvPr>
          <p:cNvSpPr/>
          <p:nvPr/>
        </p:nvSpPr>
        <p:spPr>
          <a:xfrm flipV="1">
            <a:off x="477968" y="3630903"/>
            <a:ext cx="411370" cy="378282"/>
          </a:xfrm>
          <a:custGeom>
            <a:avLst/>
            <a:gdLst>
              <a:gd name="connsiteX0" fmla="*/ 547002 w 738318"/>
              <a:gd name="connsiteY0" fmla="*/ 675591 h 678928"/>
              <a:gd name="connsiteX1" fmla="*/ 560998 w 738318"/>
              <a:gd name="connsiteY1" fmla="*/ 645685 h 678928"/>
              <a:gd name="connsiteX2" fmla="*/ 576921 w 738318"/>
              <a:gd name="connsiteY2" fmla="*/ 612185 h 678928"/>
              <a:gd name="connsiteX3" fmla="*/ 578847 w 738318"/>
              <a:gd name="connsiteY3" fmla="*/ 607436 h 678928"/>
              <a:gd name="connsiteX4" fmla="*/ 574225 w 738318"/>
              <a:gd name="connsiteY4" fmla="*/ 608719 h 678928"/>
              <a:gd name="connsiteX5" fmla="*/ 476377 w 738318"/>
              <a:gd name="connsiteY5" fmla="*/ 634903 h 678928"/>
              <a:gd name="connsiteX6" fmla="*/ 467003 w 738318"/>
              <a:gd name="connsiteY6" fmla="*/ 638882 h 678928"/>
              <a:gd name="connsiteX7" fmla="*/ 440551 w 738318"/>
              <a:gd name="connsiteY7" fmla="*/ 640551 h 678928"/>
              <a:gd name="connsiteX8" fmla="*/ 415126 w 738318"/>
              <a:gd name="connsiteY8" fmla="*/ 640551 h 678928"/>
              <a:gd name="connsiteX9" fmla="*/ 388160 w 738318"/>
              <a:gd name="connsiteY9" fmla="*/ 630924 h 678928"/>
              <a:gd name="connsiteX10" fmla="*/ 358755 w 738318"/>
              <a:gd name="connsiteY10" fmla="*/ 621298 h 678928"/>
              <a:gd name="connsiteX11" fmla="*/ 330762 w 738318"/>
              <a:gd name="connsiteY11" fmla="*/ 606024 h 678928"/>
              <a:gd name="connsiteX12" fmla="*/ 299301 w 738318"/>
              <a:gd name="connsiteY12" fmla="*/ 589980 h 678928"/>
              <a:gd name="connsiteX13" fmla="*/ 287745 w 738318"/>
              <a:gd name="connsiteY13" fmla="*/ 586129 h 678928"/>
              <a:gd name="connsiteX14" fmla="*/ 274775 w 738318"/>
              <a:gd name="connsiteY14" fmla="*/ 581765 h 678928"/>
              <a:gd name="connsiteX15" fmla="*/ 264246 w 738318"/>
              <a:gd name="connsiteY15" fmla="*/ 582920 h 678928"/>
              <a:gd name="connsiteX16" fmla="*/ 256670 w 738318"/>
              <a:gd name="connsiteY16" fmla="*/ 585359 h 678928"/>
              <a:gd name="connsiteX17" fmla="*/ 246654 w 738318"/>
              <a:gd name="connsiteY17" fmla="*/ 588824 h 678928"/>
              <a:gd name="connsiteX18" fmla="*/ 234969 w 738318"/>
              <a:gd name="connsiteY18" fmla="*/ 593317 h 678928"/>
              <a:gd name="connsiteX19" fmla="*/ 211213 w 738318"/>
              <a:gd name="connsiteY19" fmla="*/ 597552 h 678928"/>
              <a:gd name="connsiteX20" fmla="*/ 165628 w 738318"/>
              <a:gd name="connsiteY20" fmla="*/ 600120 h 678928"/>
              <a:gd name="connsiteX21" fmla="*/ 138020 w 738318"/>
              <a:gd name="connsiteY21" fmla="*/ 599221 h 678928"/>
              <a:gd name="connsiteX22" fmla="*/ 112338 w 738318"/>
              <a:gd name="connsiteY22" fmla="*/ 587669 h 678928"/>
              <a:gd name="connsiteX23" fmla="*/ 59049 w 738318"/>
              <a:gd name="connsiteY23" fmla="*/ 561229 h 678928"/>
              <a:gd name="connsiteX24" fmla="*/ 48134 w 738318"/>
              <a:gd name="connsiteY24" fmla="*/ 554426 h 678928"/>
              <a:gd name="connsiteX25" fmla="*/ 20269 w 738318"/>
              <a:gd name="connsiteY25" fmla="*/ 518616 h 678928"/>
              <a:gd name="connsiteX26" fmla="*/ 15133 w 738318"/>
              <a:gd name="connsiteY26" fmla="*/ 509888 h 678928"/>
              <a:gd name="connsiteX27" fmla="*/ 14106 w 738318"/>
              <a:gd name="connsiteY27" fmla="*/ 507706 h 678928"/>
              <a:gd name="connsiteX28" fmla="*/ -661 w 738318"/>
              <a:gd name="connsiteY28" fmla="*/ 474591 h 678928"/>
              <a:gd name="connsiteX29" fmla="*/ -2587 w 738318"/>
              <a:gd name="connsiteY29" fmla="*/ 448278 h 678928"/>
              <a:gd name="connsiteX30" fmla="*/ -2587 w 738318"/>
              <a:gd name="connsiteY30" fmla="*/ 424662 h 678928"/>
              <a:gd name="connsiteX31" fmla="*/ 2421 w 738318"/>
              <a:gd name="connsiteY31" fmla="*/ 415549 h 678928"/>
              <a:gd name="connsiteX32" fmla="*/ 11024 w 738318"/>
              <a:gd name="connsiteY32" fmla="*/ 399890 h 678928"/>
              <a:gd name="connsiteX33" fmla="*/ 17958 w 738318"/>
              <a:gd name="connsiteY33" fmla="*/ 379867 h 678928"/>
              <a:gd name="connsiteX34" fmla="*/ 20141 w 738318"/>
              <a:gd name="connsiteY34" fmla="*/ 372294 h 678928"/>
              <a:gd name="connsiteX35" fmla="*/ 28231 w 738318"/>
              <a:gd name="connsiteY35" fmla="*/ 355094 h 678928"/>
              <a:gd name="connsiteX36" fmla="*/ 34009 w 738318"/>
              <a:gd name="connsiteY36" fmla="*/ 347907 h 678928"/>
              <a:gd name="connsiteX37" fmla="*/ 39787 w 738318"/>
              <a:gd name="connsiteY37" fmla="*/ 337382 h 678928"/>
              <a:gd name="connsiteX38" fmla="*/ 40943 w 738318"/>
              <a:gd name="connsiteY38" fmla="*/ 332504 h 678928"/>
              <a:gd name="connsiteX39" fmla="*/ 53912 w 738318"/>
              <a:gd name="connsiteY39" fmla="*/ 314150 h 678928"/>
              <a:gd name="connsiteX40" fmla="*/ 57123 w 738318"/>
              <a:gd name="connsiteY40" fmla="*/ 307476 h 678928"/>
              <a:gd name="connsiteX41" fmla="*/ 60333 w 738318"/>
              <a:gd name="connsiteY41" fmla="*/ 297721 h 678928"/>
              <a:gd name="connsiteX42" fmla="*/ 67010 w 738318"/>
              <a:gd name="connsiteY42" fmla="*/ 283602 h 678928"/>
              <a:gd name="connsiteX43" fmla="*/ 73559 w 738318"/>
              <a:gd name="connsiteY43" fmla="*/ 274104 h 678928"/>
              <a:gd name="connsiteX44" fmla="*/ 75999 w 738318"/>
              <a:gd name="connsiteY44" fmla="*/ 255493 h 678928"/>
              <a:gd name="connsiteX45" fmla="*/ 78439 w 738318"/>
              <a:gd name="connsiteY45" fmla="*/ 230464 h 678928"/>
              <a:gd name="connsiteX46" fmla="*/ 82548 w 738318"/>
              <a:gd name="connsiteY46" fmla="*/ 217757 h 678928"/>
              <a:gd name="connsiteX47" fmla="*/ 86143 w 738318"/>
              <a:gd name="connsiteY47" fmla="*/ 205179 h 678928"/>
              <a:gd name="connsiteX48" fmla="*/ 89738 w 738318"/>
              <a:gd name="connsiteY48" fmla="*/ 192729 h 678928"/>
              <a:gd name="connsiteX49" fmla="*/ 93719 w 738318"/>
              <a:gd name="connsiteY49" fmla="*/ 180150 h 678928"/>
              <a:gd name="connsiteX50" fmla="*/ 95645 w 738318"/>
              <a:gd name="connsiteY50" fmla="*/ 168213 h 678928"/>
              <a:gd name="connsiteX51" fmla="*/ 95645 w 738318"/>
              <a:gd name="connsiteY51" fmla="*/ 156276 h 678928"/>
              <a:gd name="connsiteX52" fmla="*/ 93719 w 738318"/>
              <a:gd name="connsiteY52" fmla="*/ 147163 h 678928"/>
              <a:gd name="connsiteX53" fmla="*/ 107202 w 738318"/>
              <a:gd name="connsiteY53" fmla="*/ 120466 h 678928"/>
              <a:gd name="connsiteX54" fmla="*/ 120685 w 738318"/>
              <a:gd name="connsiteY54" fmla="*/ 93255 h 678928"/>
              <a:gd name="connsiteX55" fmla="*/ 126463 w 738318"/>
              <a:gd name="connsiteY55" fmla="*/ 73746 h 678928"/>
              <a:gd name="connsiteX56" fmla="*/ 132242 w 738318"/>
              <a:gd name="connsiteY56" fmla="*/ 55006 h 678928"/>
              <a:gd name="connsiteX57" fmla="*/ 138020 w 738318"/>
              <a:gd name="connsiteY57" fmla="*/ 44225 h 678928"/>
              <a:gd name="connsiteX58" fmla="*/ 143799 w 738318"/>
              <a:gd name="connsiteY58" fmla="*/ 25742 h 678928"/>
              <a:gd name="connsiteX59" fmla="*/ 147779 w 738318"/>
              <a:gd name="connsiteY59" fmla="*/ 10211 h 678928"/>
              <a:gd name="connsiteX60" fmla="*/ 159850 w 738318"/>
              <a:gd name="connsiteY60" fmla="*/ 7901 h 678928"/>
              <a:gd name="connsiteX61" fmla="*/ 164472 w 738318"/>
              <a:gd name="connsiteY61" fmla="*/ 10725 h 678928"/>
              <a:gd name="connsiteX62" fmla="*/ 168453 w 738318"/>
              <a:gd name="connsiteY62" fmla="*/ 7002 h 678928"/>
              <a:gd name="connsiteX63" fmla="*/ 173461 w 738318"/>
              <a:gd name="connsiteY63" fmla="*/ 200 h 678928"/>
              <a:gd name="connsiteX64" fmla="*/ 187843 w 738318"/>
              <a:gd name="connsiteY64" fmla="*/ -1854 h 678928"/>
              <a:gd name="connsiteX65" fmla="*/ 225338 w 738318"/>
              <a:gd name="connsiteY65" fmla="*/ -57 h 678928"/>
              <a:gd name="connsiteX66" fmla="*/ 250121 w 738318"/>
              <a:gd name="connsiteY66" fmla="*/ 3665 h 678928"/>
              <a:gd name="connsiteX67" fmla="*/ 241261 w 738318"/>
              <a:gd name="connsiteY67" fmla="*/ 20736 h 678928"/>
              <a:gd name="connsiteX68" fmla="*/ 226751 w 738318"/>
              <a:gd name="connsiteY68" fmla="*/ 36138 h 678928"/>
              <a:gd name="connsiteX69" fmla="*/ 198886 w 738318"/>
              <a:gd name="connsiteY69" fmla="*/ 67585 h 678928"/>
              <a:gd name="connsiteX70" fmla="*/ 195034 w 738318"/>
              <a:gd name="connsiteY70" fmla="*/ 77725 h 678928"/>
              <a:gd name="connsiteX71" fmla="*/ 188870 w 738318"/>
              <a:gd name="connsiteY71" fmla="*/ 95694 h 678928"/>
              <a:gd name="connsiteX72" fmla="*/ 184889 w 738318"/>
              <a:gd name="connsiteY72" fmla="*/ 125600 h 678928"/>
              <a:gd name="connsiteX73" fmla="*/ 186045 w 738318"/>
              <a:gd name="connsiteY73" fmla="*/ 141259 h 678928"/>
              <a:gd name="connsiteX74" fmla="*/ 188742 w 738318"/>
              <a:gd name="connsiteY74" fmla="*/ 147163 h 678928"/>
              <a:gd name="connsiteX75" fmla="*/ 197987 w 738318"/>
              <a:gd name="connsiteY75" fmla="*/ 161796 h 678928"/>
              <a:gd name="connsiteX76" fmla="*/ 205435 w 738318"/>
              <a:gd name="connsiteY76" fmla="*/ 175529 h 678928"/>
              <a:gd name="connsiteX77" fmla="*/ 209801 w 738318"/>
              <a:gd name="connsiteY77" fmla="*/ 189520 h 678928"/>
              <a:gd name="connsiteX78" fmla="*/ 216863 w 738318"/>
              <a:gd name="connsiteY78" fmla="*/ 208388 h 678928"/>
              <a:gd name="connsiteX79" fmla="*/ 222770 w 738318"/>
              <a:gd name="connsiteY79" fmla="*/ 223276 h 678928"/>
              <a:gd name="connsiteX80" fmla="*/ 225852 w 738318"/>
              <a:gd name="connsiteY80" fmla="*/ 228282 h 678928"/>
              <a:gd name="connsiteX81" fmla="*/ 236638 w 738318"/>
              <a:gd name="connsiteY81" fmla="*/ 229181 h 678928"/>
              <a:gd name="connsiteX82" fmla="*/ 251405 w 738318"/>
              <a:gd name="connsiteY82" fmla="*/ 228025 h 678928"/>
              <a:gd name="connsiteX83" fmla="*/ 291725 w 738318"/>
              <a:gd name="connsiteY83" fmla="*/ 225972 h 678928"/>
              <a:gd name="connsiteX84" fmla="*/ 334871 w 738318"/>
              <a:gd name="connsiteY84" fmla="*/ 225073 h 678928"/>
              <a:gd name="connsiteX85" fmla="*/ 341676 w 738318"/>
              <a:gd name="connsiteY85" fmla="*/ 224303 h 678928"/>
              <a:gd name="connsiteX86" fmla="*/ 340777 w 738318"/>
              <a:gd name="connsiteY86" fmla="*/ 215447 h 678928"/>
              <a:gd name="connsiteX87" fmla="*/ 341163 w 738318"/>
              <a:gd name="connsiteY87" fmla="*/ 205564 h 678928"/>
              <a:gd name="connsiteX88" fmla="*/ 361451 w 738318"/>
              <a:gd name="connsiteY88" fmla="*/ 140874 h 678928"/>
              <a:gd name="connsiteX89" fmla="*/ 375576 w 738318"/>
              <a:gd name="connsiteY89" fmla="*/ 127525 h 678928"/>
              <a:gd name="connsiteX90" fmla="*/ 381868 w 738318"/>
              <a:gd name="connsiteY90" fmla="*/ 124060 h 678928"/>
              <a:gd name="connsiteX91" fmla="*/ 383409 w 738318"/>
              <a:gd name="connsiteY91" fmla="*/ 95694 h 678928"/>
              <a:gd name="connsiteX92" fmla="*/ 381611 w 738318"/>
              <a:gd name="connsiteY92" fmla="*/ 63991 h 678928"/>
              <a:gd name="connsiteX93" fmla="*/ 378016 w 738318"/>
              <a:gd name="connsiteY93" fmla="*/ 36652 h 678928"/>
              <a:gd name="connsiteX94" fmla="*/ 383923 w 738318"/>
              <a:gd name="connsiteY94" fmla="*/ 33828 h 678928"/>
              <a:gd name="connsiteX95" fmla="*/ 395480 w 738318"/>
              <a:gd name="connsiteY95" fmla="*/ 27667 h 678928"/>
              <a:gd name="connsiteX96" fmla="*/ 401900 w 738318"/>
              <a:gd name="connsiteY96" fmla="*/ 18554 h 678928"/>
              <a:gd name="connsiteX97" fmla="*/ 407422 w 738318"/>
              <a:gd name="connsiteY97" fmla="*/ 11495 h 678928"/>
              <a:gd name="connsiteX98" fmla="*/ 416025 w 738318"/>
              <a:gd name="connsiteY98" fmla="*/ 7644 h 678928"/>
              <a:gd name="connsiteX99" fmla="*/ 418593 w 738318"/>
              <a:gd name="connsiteY99" fmla="*/ 9441 h 678928"/>
              <a:gd name="connsiteX100" fmla="*/ 423216 w 738318"/>
              <a:gd name="connsiteY100" fmla="*/ 7131 h 678928"/>
              <a:gd name="connsiteX101" fmla="*/ 439395 w 738318"/>
              <a:gd name="connsiteY101" fmla="*/ 3280 h 678928"/>
              <a:gd name="connsiteX102" fmla="*/ 454419 w 738318"/>
              <a:gd name="connsiteY102" fmla="*/ 3665 h 678928"/>
              <a:gd name="connsiteX103" fmla="*/ 474451 w 738318"/>
              <a:gd name="connsiteY103" fmla="*/ 7772 h 678928"/>
              <a:gd name="connsiteX104" fmla="*/ 495895 w 738318"/>
              <a:gd name="connsiteY104" fmla="*/ 11751 h 678928"/>
              <a:gd name="connsiteX105" fmla="*/ 505141 w 738318"/>
              <a:gd name="connsiteY105" fmla="*/ 12907 h 678928"/>
              <a:gd name="connsiteX106" fmla="*/ 512331 w 738318"/>
              <a:gd name="connsiteY106" fmla="*/ 13805 h 678928"/>
              <a:gd name="connsiteX107" fmla="*/ 508993 w 738318"/>
              <a:gd name="connsiteY107" fmla="*/ 24843 h 678928"/>
              <a:gd name="connsiteX108" fmla="*/ 495253 w 738318"/>
              <a:gd name="connsiteY108" fmla="*/ 47305 h 678928"/>
              <a:gd name="connsiteX109" fmla="*/ 483953 w 738318"/>
              <a:gd name="connsiteY109" fmla="*/ 60397 h 678928"/>
              <a:gd name="connsiteX110" fmla="*/ 479459 w 738318"/>
              <a:gd name="connsiteY110" fmla="*/ 72591 h 678928"/>
              <a:gd name="connsiteX111" fmla="*/ 476249 w 738318"/>
              <a:gd name="connsiteY111" fmla="*/ 103395 h 678928"/>
              <a:gd name="connsiteX112" fmla="*/ 479587 w 738318"/>
              <a:gd name="connsiteY112" fmla="*/ 125857 h 678928"/>
              <a:gd name="connsiteX113" fmla="*/ 483440 w 738318"/>
              <a:gd name="connsiteY113" fmla="*/ 140361 h 678928"/>
              <a:gd name="connsiteX114" fmla="*/ 484338 w 738318"/>
              <a:gd name="connsiteY114" fmla="*/ 151656 h 678928"/>
              <a:gd name="connsiteX115" fmla="*/ 492428 w 738318"/>
              <a:gd name="connsiteY115" fmla="*/ 157688 h 678928"/>
              <a:gd name="connsiteX116" fmla="*/ 501032 w 738318"/>
              <a:gd name="connsiteY116" fmla="*/ 170138 h 678928"/>
              <a:gd name="connsiteX117" fmla="*/ 503600 w 738318"/>
              <a:gd name="connsiteY117" fmla="*/ 181048 h 678928"/>
              <a:gd name="connsiteX118" fmla="*/ 507067 w 738318"/>
              <a:gd name="connsiteY118" fmla="*/ 191317 h 678928"/>
              <a:gd name="connsiteX119" fmla="*/ 525429 w 738318"/>
              <a:gd name="connsiteY119" fmla="*/ 236753 h 678928"/>
              <a:gd name="connsiteX120" fmla="*/ 529924 w 738318"/>
              <a:gd name="connsiteY120" fmla="*/ 239834 h 678928"/>
              <a:gd name="connsiteX121" fmla="*/ 541095 w 738318"/>
              <a:gd name="connsiteY121" fmla="*/ 244198 h 678928"/>
              <a:gd name="connsiteX122" fmla="*/ 548286 w 738318"/>
              <a:gd name="connsiteY122" fmla="*/ 247150 h 678928"/>
              <a:gd name="connsiteX123" fmla="*/ 558430 w 738318"/>
              <a:gd name="connsiteY123" fmla="*/ 256776 h 678928"/>
              <a:gd name="connsiteX124" fmla="*/ 561127 w 738318"/>
              <a:gd name="connsiteY124" fmla="*/ 260884 h 678928"/>
              <a:gd name="connsiteX125" fmla="*/ 562411 w 738318"/>
              <a:gd name="connsiteY125" fmla="*/ 263836 h 678928"/>
              <a:gd name="connsiteX126" fmla="*/ 563695 w 738318"/>
              <a:gd name="connsiteY126" fmla="*/ 268842 h 678928"/>
              <a:gd name="connsiteX127" fmla="*/ 568575 w 738318"/>
              <a:gd name="connsiteY127" fmla="*/ 278725 h 678928"/>
              <a:gd name="connsiteX128" fmla="*/ 585653 w 738318"/>
              <a:gd name="connsiteY128" fmla="*/ 309786 h 678928"/>
              <a:gd name="connsiteX129" fmla="*/ 589377 w 738318"/>
              <a:gd name="connsiteY129" fmla="*/ 320311 h 678928"/>
              <a:gd name="connsiteX130" fmla="*/ 590918 w 738318"/>
              <a:gd name="connsiteY130" fmla="*/ 330451 h 678928"/>
              <a:gd name="connsiteX131" fmla="*/ 593871 w 738318"/>
              <a:gd name="connsiteY131" fmla="*/ 340976 h 678928"/>
              <a:gd name="connsiteX132" fmla="*/ 598494 w 738318"/>
              <a:gd name="connsiteY132" fmla="*/ 340719 h 678928"/>
              <a:gd name="connsiteX133" fmla="*/ 601190 w 738318"/>
              <a:gd name="connsiteY133" fmla="*/ 335842 h 678928"/>
              <a:gd name="connsiteX134" fmla="*/ 604272 w 738318"/>
              <a:gd name="connsiteY134" fmla="*/ 332761 h 678928"/>
              <a:gd name="connsiteX135" fmla="*/ 607868 w 738318"/>
              <a:gd name="connsiteY135" fmla="*/ 341361 h 678928"/>
              <a:gd name="connsiteX136" fmla="*/ 608766 w 738318"/>
              <a:gd name="connsiteY136" fmla="*/ 350474 h 678928"/>
              <a:gd name="connsiteX137" fmla="*/ 629055 w 738318"/>
              <a:gd name="connsiteY137" fmla="*/ 350474 h 678928"/>
              <a:gd name="connsiteX138" fmla="*/ 651013 w 738318"/>
              <a:gd name="connsiteY138" fmla="*/ 352399 h 678928"/>
              <a:gd name="connsiteX139" fmla="*/ 656920 w 738318"/>
              <a:gd name="connsiteY139" fmla="*/ 354324 h 678928"/>
              <a:gd name="connsiteX140" fmla="*/ 674640 w 738318"/>
              <a:gd name="connsiteY140" fmla="*/ 364336 h 678928"/>
              <a:gd name="connsiteX141" fmla="*/ 690178 w 738318"/>
              <a:gd name="connsiteY141" fmla="*/ 379867 h 678928"/>
              <a:gd name="connsiteX142" fmla="*/ 690948 w 738318"/>
              <a:gd name="connsiteY142" fmla="*/ 389493 h 678928"/>
              <a:gd name="connsiteX143" fmla="*/ 692104 w 738318"/>
              <a:gd name="connsiteY143" fmla="*/ 395654 h 678928"/>
              <a:gd name="connsiteX144" fmla="*/ 694672 w 738318"/>
              <a:gd name="connsiteY144" fmla="*/ 408104 h 678928"/>
              <a:gd name="connsiteX145" fmla="*/ 692874 w 738318"/>
              <a:gd name="connsiteY145" fmla="*/ 421453 h 678928"/>
              <a:gd name="connsiteX146" fmla="*/ 671944 w 738318"/>
              <a:gd name="connsiteY146" fmla="*/ 461370 h 678928"/>
              <a:gd name="connsiteX147" fmla="*/ 678621 w 738318"/>
              <a:gd name="connsiteY147" fmla="*/ 518616 h 678928"/>
              <a:gd name="connsiteX148" fmla="*/ 675282 w 738318"/>
              <a:gd name="connsiteY148" fmla="*/ 525162 h 678928"/>
              <a:gd name="connsiteX149" fmla="*/ 684271 w 738318"/>
              <a:gd name="connsiteY149" fmla="*/ 540564 h 678928"/>
              <a:gd name="connsiteX150" fmla="*/ 705715 w 738318"/>
              <a:gd name="connsiteY150" fmla="*/ 555966 h 678928"/>
              <a:gd name="connsiteX151" fmla="*/ 722408 w 738318"/>
              <a:gd name="connsiteY151" fmla="*/ 566748 h 678928"/>
              <a:gd name="connsiteX152" fmla="*/ 732039 w 738318"/>
              <a:gd name="connsiteY152" fmla="*/ 573037 h 678928"/>
              <a:gd name="connsiteX153" fmla="*/ 724719 w 738318"/>
              <a:gd name="connsiteY153" fmla="*/ 579583 h 678928"/>
              <a:gd name="connsiteX154" fmla="*/ 695314 w 738318"/>
              <a:gd name="connsiteY154" fmla="*/ 573294 h 678928"/>
              <a:gd name="connsiteX155" fmla="*/ 673228 w 738318"/>
              <a:gd name="connsiteY155" fmla="*/ 570470 h 678928"/>
              <a:gd name="connsiteX156" fmla="*/ 676181 w 738318"/>
              <a:gd name="connsiteY156" fmla="*/ 591135 h 678928"/>
              <a:gd name="connsiteX157" fmla="*/ 684399 w 738318"/>
              <a:gd name="connsiteY157" fmla="*/ 649792 h 678928"/>
              <a:gd name="connsiteX158" fmla="*/ 681189 w 738318"/>
              <a:gd name="connsiteY158" fmla="*/ 649535 h 678928"/>
              <a:gd name="connsiteX159" fmla="*/ 677465 w 738318"/>
              <a:gd name="connsiteY159" fmla="*/ 643374 h 678928"/>
              <a:gd name="connsiteX160" fmla="*/ 669889 w 738318"/>
              <a:gd name="connsiteY160" fmla="*/ 628999 h 678928"/>
              <a:gd name="connsiteX161" fmla="*/ 654480 w 738318"/>
              <a:gd name="connsiteY161" fmla="*/ 596141 h 678928"/>
              <a:gd name="connsiteX162" fmla="*/ 643437 w 738318"/>
              <a:gd name="connsiteY162" fmla="*/ 574192 h 678928"/>
              <a:gd name="connsiteX163" fmla="*/ 635475 w 738318"/>
              <a:gd name="connsiteY163" fmla="*/ 573294 h 678928"/>
              <a:gd name="connsiteX164" fmla="*/ 625203 w 738318"/>
              <a:gd name="connsiteY164" fmla="*/ 572524 h 678928"/>
              <a:gd name="connsiteX165" fmla="*/ 582956 w 738318"/>
              <a:gd name="connsiteY165" fmla="*/ 630282 h 678928"/>
              <a:gd name="connsiteX166" fmla="*/ 568189 w 738318"/>
              <a:gd name="connsiteY166" fmla="*/ 651075 h 678928"/>
              <a:gd name="connsiteX167" fmla="*/ 562282 w 738318"/>
              <a:gd name="connsiteY167" fmla="*/ 659418 h 678928"/>
              <a:gd name="connsiteX168" fmla="*/ 559843 w 738318"/>
              <a:gd name="connsiteY168" fmla="*/ 663654 h 678928"/>
              <a:gd name="connsiteX169" fmla="*/ 554321 w 738318"/>
              <a:gd name="connsiteY169" fmla="*/ 670457 h 678928"/>
              <a:gd name="connsiteX170" fmla="*/ 547002 w 738318"/>
              <a:gd name="connsiteY170" fmla="*/ 675591 h 678928"/>
              <a:gd name="connsiteX171" fmla="*/ 435029 w 738318"/>
              <a:gd name="connsiteY171" fmla="*/ 133173 h 678928"/>
              <a:gd name="connsiteX172" fmla="*/ 436442 w 738318"/>
              <a:gd name="connsiteY172" fmla="*/ 115589 h 678928"/>
              <a:gd name="connsiteX173" fmla="*/ 434002 w 738318"/>
              <a:gd name="connsiteY173" fmla="*/ 95309 h 678928"/>
              <a:gd name="connsiteX174" fmla="*/ 432718 w 738318"/>
              <a:gd name="connsiteY174" fmla="*/ 87351 h 678928"/>
              <a:gd name="connsiteX175" fmla="*/ 426554 w 738318"/>
              <a:gd name="connsiteY175" fmla="*/ 92999 h 678928"/>
              <a:gd name="connsiteX176" fmla="*/ 424885 w 738318"/>
              <a:gd name="connsiteY176" fmla="*/ 113407 h 678928"/>
              <a:gd name="connsiteX177" fmla="*/ 427582 w 738318"/>
              <a:gd name="connsiteY177" fmla="*/ 126499 h 678928"/>
              <a:gd name="connsiteX178" fmla="*/ 435029 w 738318"/>
              <a:gd name="connsiteY178" fmla="*/ 133173 h 678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</a:cxnLst>
            <a:rect l="l" t="t" r="r" b="b"/>
            <a:pathLst>
              <a:path w="738318" h="678928">
                <a:moveTo>
                  <a:pt x="547002" y="675591"/>
                </a:moveTo>
                <a:cubicBezTo>
                  <a:pt x="547002" y="674949"/>
                  <a:pt x="553294" y="661600"/>
                  <a:pt x="560998" y="645685"/>
                </a:cubicBezTo>
                <a:cubicBezTo>
                  <a:pt x="568703" y="629769"/>
                  <a:pt x="575894" y="614752"/>
                  <a:pt x="576921" y="612185"/>
                </a:cubicBezTo>
                <a:lnTo>
                  <a:pt x="578847" y="607436"/>
                </a:lnTo>
                <a:lnTo>
                  <a:pt x="574225" y="608719"/>
                </a:lnTo>
                <a:cubicBezTo>
                  <a:pt x="531464" y="620656"/>
                  <a:pt x="521320" y="623351"/>
                  <a:pt x="476377" y="634903"/>
                </a:cubicBezTo>
                <a:cubicBezTo>
                  <a:pt x="471754" y="636187"/>
                  <a:pt x="467517" y="637855"/>
                  <a:pt x="467003" y="638882"/>
                </a:cubicBezTo>
                <a:cubicBezTo>
                  <a:pt x="466233" y="640165"/>
                  <a:pt x="460454" y="640551"/>
                  <a:pt x="440551" y="640551"/>
                </a:cubicBezTo>
                <a:lnTo>
                  <a:pt x="415126" y="640551"/>
                </a:lnTo>
                <a:lnTo>
                  <a:pt x="388160" y="630924"/>
                </a:lnTo>
                <a:cubicBezTo>
                  <a:pt x="373265" y="625662"/>
                  <a:pt x="360039" y="621298"/>
                  <a:pt x="358755" y="621298"/>
                </a:cubicBezTo>
                <a:cubicBezTo>
                  <a:pt x="357471" y="621298"/>
                  <a:pt x="344887" y="614495"/>
                  <a:pt x="330762" y="606024"/>
                </a:cubicBezTo>
                <a:cubicBezTo>
                  <a:pt x="312528" y="595242"/>
                  <a:pt x="303282" y="590493"/>
                  <a:pt x="299301" y="589980"/>
                </a:cubicBezTo>
                <a:cubicBezTo>
                  <a:pt x="296091" y="589466"/>
                  <a:pt x="290955" y="587798"/>
                  <a:pt x="287745" y="586129"/>
                </a:cubicBezTo>
                <a:cubicBezTo>
                  <a:pt x="284534" y="584460"/>
                  <a:pt x="278628" y="582535"/>
                  <a:pt x="274775" y="581765"/>
                </a:cubicBezTo>
                <a:cubicBezTo>
                  <a:pt x="268483" y="580610"/>
                  <a:pt x="267328" y="580738"/>
                  <a:pt x="264246" y="582920"/>
                </a:cubicBezTo>
                <a:cubicBezTo>
                  <a:pt x="262320" y="584204"/>
                  <a:pt x="258853" y="585359"/>
                  <a:pt x="256670" y="585359"/>
                </a:cubicBezTo>
                <a:cubicBezTo>
                  <a:pt x="254358" y="585359"/>
                  <a:pt x="249864" y="586899"/>
                  <a:pt x="246654" y="588824"/>
                </a:cubicBezTo>
                <a:cubicBezTo>
                  <a:pt x="243444" y="590750"/>
                  <a:pt x="238179" y="592675"/>
                  <a:pt x="234969" y="593317"/>
                </a:cubicBezTo>
                <a:cubicBezTo>
                  <a:pt x="231758" y="593830"/>
                  <a:pt x="221101" y="595756"/>
                  <a:pt x="211213" y="597552"/>
                </a:cubicBezTo>
                <a:cubicBezTo>
                  <a:pt x="194135" y="600761"/>
                  <a:pt x="191823" y="600890"/>
                  <a:pt x="165628" y="600120"/>
                </a:cubicBezTo>
                <a:lnTo>
                  <a:pt x="138020" y="599221"/>
                </a:lnTo>
                <a:lnTo>
                  <a:pt x="112338" y="587669"/>
                </a:lnTo>
                <a:cubicBezTo>
                  <a:pt x="89482" y="577401"/>
                  <a:pt x="79979" y="572652"/>
                  <a:pt x="59049" y="561229"/>
                </a:cubicBezTo>
                <a:cubicBezTo>
                  <a:pt x="55839" y="559560"/>
                  <a:pt x="50959" y="556480"/>
                  <a:pt x="48134" y="554426"/>
                </a:cubicBezTo>
                <a:cubicBezTo>
                  <a:pt x="41200" y="549292"/>
                  <a:pt x="25406" y="528884"/>
                  <a:pt x="20269" y="518616"/>
                </a:cubicBezTo>
                <a:cubicBezTo>
                  <a:pt x="18086" y="513995"/>
                  <a:pt x="15775" y="510144"/>
                  <a:pt x="15133" y="509888"/>
                </a:cubicBezTo>
                <a:cubicBezTo>
                  <a:pt x="14619" y="509631"/>
                  <a:pt x="14106" y="508604"/>
                  <a:pt x="14106" y="507706"/>
                </a:cubicBezTo>
                <a:cubicBezTo>
                  <a:pt x="14106" y="505652"/>
                  <a:pt x="2035" y="478441"/>
                  <a:pt x="-661" y="474591"/>
                </a:cubicBezTo>
                <a:cubicBezTo>
                  <a:pt x="-2202" y="472409"/>
                  <a:pt x="-2587" y="467403"/>
                  <a:pt x="-2587" y="448278"/>
                </a:cubicBezTo>
                <a:lnTo>
                  <a:pt x="-2587" y="424662"/>
                </a:lnTo>
                <a:lnTo>
                  <a:pt x="2421" y="415549"/>
                </a:lnTo>
                <a:cubicBezTo>
                  <a:pt x="5117" y="410414"/>
                  <a:pt x="8969" y="403483"/>
                  <a:pt x="11024" y="399890"/>
                </a:cubicBezTo>
                <a:cubicBezTo>
                  <a:pt x="15775" y="391675"/>
                  <a:pt x="17958" y="385514"/>
                  <a:pt x="17958" y="379867"/>
                </a:cubicBezTo>
                <a:cubicBezTo>
                  <a:pt x="17958" y="377428"/>
                  <a:pt x="18985" y="373962"/>
                  <a:pt x="20141" y="372294"/>
                </a:cubicBezTo>
                <a:cubicBezTo>
                  <a:pt x="22966" y="368315"/>
                  <a:pt x="28231" y="357148"/>
                  <a:pt x="28231" y="355094"/>
                </a:cubicBezTo>
                <a:cubicBezTo>
                  <a:pt x="28231" y="354324"/>
                  <a:pt x="30799" y="350987"/>
                  <a:pt x="34009" y="347907"/>
                </a:cubicBezTo>
                <a:cubicBezTo>
                  <a:pt x="38889" y="343158"/>
                  <a:pt x="39787" y="341489"/>
                  <a:pt x="39787" y="337382"/>
                </a:cubicBezTo>
                <a:cubicBezTo>
                  <a:pt x="39787" y="334686"/>
                  <a:pt x="40301" y="332504"/>
                  <a:pt x="40943" y="332504"/>
                </a:cubicBezTo>
                <a:cubicBezTo>
                  <a:pt x="42484" y="332504"/>
                  <a:pt x="53912" y="316204"/>
                  <a:pt x="53912" y="314150"/>
                </a:cubicBezTo>
                <a:cubicBezTo>
                  <a:pt x="53912" y="313252"/>
                  <a:pt x="55325" y="310299"/>
                  <a:pt x="57123" y="307476"/>
                </a:cubicBezTo>
                <a:cubicBezTo>
                  <a:pt x="58920" y="304652"/>
                  <a:pt x="60333" y="300288"/>
                  <a:pt x="60333" y="297721"/>
                </a:cubicBezTo>
                <a:cubicBezTo>
                  <a:pt x="60333" y="294384"/>
                  <a:pt x="62002" y="290662"/>
                  <a:pt x="67010" y="283602"/>
                </a:cubicBezTo>
                <a:lnTo>
                  <a:pt x="73559" y="274104"/>
                </a:lnTo>
                <a:lnTo>
                  <a:pt x="75999" y="255493"/>
                </a:lnTo>
                <a:cubicBezTo>
                  <a:pt x="77283" y="245225"/>
                  <a:pt x="78439" y="234058"/>
                  <a:pt x="78439" y="230464"/>
                </a:cubicBezTo>
                <a:cubicBezTo>
                  <a:pt x="78439" y="225587"/>
                  <a:pt x="79466" y="222506"/>
                  <a:pt x="82548" y="217757"/>
                </a:cubicBezTo>
                <a:cubicBezTo>
                  <a:pt x="85758" y="212623"/>
                  <a:pt x="86400" y="210441"/>
                  <a:pt x="86143" y="205179"/>
                </a:cubicBezTo>
                <a:cubicBezTo>
                  <a:pt x="85886" y="200045"/>
                  <a:pt x="86528" y="197863"/>
                  <a:pt x="89738" y="192729"/>
                </a:cubicBezTo>
                <a:cubicBezTo>
                  <a:pt x="92820" y="187979"/>
                  <a:pt x="93719" y="185156"/>
                  <a:pt x="93719" y="180150"/>
                </a:cubicBezTo>
                <a:cubicBezTo>
                  <a:pt x="93719" y="176556"/>
                  <a:pt x="94618" y="171165"/>
                  <a:pt x="95645" y="168213"/>
                </a:cubicBezTo>
                <a:cubicBezTo>
                  <a:pt x="97315" y="163336"/>
                  <a:pt x="97315" y="162052"/>
                  <a:pt x="95645" y="156276"/>
                </a:cubicBezTo>
                <a:cubicBezTo>
                  <a:pt x="94618" y="152683"/>
                  <a:pt x="93719" y="148575"/>
                  <a:pt x="93719" y="147163"/>
                </a:cubicBezTo>
                <a:cubicBezTo>
                  <a:pt x="93719" y="145623"/>
                  <a:pt x="99754" y="133686"/>
                  <a:pt x="107202" y="120466"/>
                </a:cubicBezTo>
                <a:cubicBezTo>
                  <a:pt x="114650" y="107246"/>
                  <a:pt x="120685" y="95052"/>
                  <a:pt x="120685" y="93255"/>
                </a:cubicBezTo>
                <a:cubicBezTo>
                  <a:pt x="120685" y="91587"/>
                  <a:pt x="123253" y="82730"/>
                  <a:pt x="126463" y="73746"/>
                </a:cubicBezTo>
                <a:cubicBezTo>
                  <a:pt x="129674" y="64889"/>
                  <a:pt x="132242" y="56418"/>
                  <a:pt x="132242" y="55006"/>
                </a:cubicBezTo>
                <a:cubicBezTo>
                  <a:pt x="132242" y="53594"/>
                  <a:pt x="134810" y="48717"/>
                  <a:pt x="138020" y="44225"/>
                </a:cubicBezTo>
                <a:cubicBezTo>
                  <a:pt x="143799" y="36267"/>
                  <a:pt x="143799" y="36138"/>
                  <a:pt x="143799" y="25742"/>
                </a:cubicBezTo>
                <a:cubicBezTo>
                  <a:pt x="143799" y="15859"/>
                  <a:pt x="144055" y="14832"/>
                  <a:pt x="147779" y="10211"/>
                </a:cubicBezTo>
                <a:cubicBezTo>
                  <a:pt x="152274" y="4435"/>
                  <a:pt x="153558" y="4179"/>
                  <a:pt x="159850" y="7901"/>
                </a:cubicBezTo>
                <a:lnTo>
                  <a:pt x="164472" y="10725"/>
                </a:lnTo>
                <a:lnTo>
                  <a:pt x="168453" y="7002"/>
                </a:lnTo>
                <a:cubicBezTo>
                  <a:pt x="170508" y="4949"/>
                  <a:pt x="172819" y="1868"/>
                  <a:pt x="173461" y="200"/>
                </a:cubicBezTo>
                <a:cubicBezTo>
                  <a:pt x="174617" y="-2752"/>
                  <a:pt x="174745" y="-2752"/>
                  <a:pt x="187843" y="-1854"/>
                </a:cubicBezTo>
                <a:cubicBezTo>
                  <a:pt x="195034" y="-1212"/>
                  <a:pt x="211984" y="-442"/>
                  <a:pt x="225338" y="-57"/>
                </a:cubicBezTo>
                <a:cubicBezTo>
                  <a:pt x="249607" y="713"/>
                  <a:pt x="249736" y="713"/>
                  <a:pt x="250121" y="3665"/>
                </a:cubicBezTo>
                <a:cubicBezTo>
                  <a:pt x="250506" y="5719"/>
                  <a:pt x="247553" y="11238"/>
                  <a:pt x="241261" y="20736"/>
                </a:cubicBezTo>
                <a:cubicBezTo>
                  <a:pt x="232786" y="33571"/>
                  <a:pt x="231630" y="34855"/>
                  <a:pt x="226751" y="36138"/>
                </a:cubicBezTo>
                <a:cubicBezTo>
                  <a:pt x="216991" y="38705"/>
                  <a:pt x="201711" y="56033"/>
                  <a:pt x="198886" y="67585"/>
                </a:cubicBezTo>
                <a:cubicBezTo>
                  <a:pt x="198115" y="71050"/>
                  <a:pt x="196318" y="75671"/>
                  <a:pt x="195034" y="77725"/>
                </a:cubicBezTo>
                <a:cubicBezTo>
                  <a:pt x="193878" y="79907"/>
                  <a:pt x="191053" y="87993"/>
                  <a:pt x="188870" y="95694"/>
                </a:cubicBezTo>
                <a:cubicBezTo>
                  <a:pt x="185403" y="107887"/>
                  <a:pt x="184889" y="111866"/>
                  <a:pt x="184889" y="125600"/>
                </a:cubicBezTo>
                <a:cubicBezTo>
                  <a:pt x="184889" y="134200"/>
                  <a:pt x="185403" y="141259"/>
                  <a:pt x="186045" y="141259"/>
                </a:cubicBezTo>
                <a:cubicBezTo>
                  <a:pt x="186559" y="141259"/>
                  <a:pt x="187843" y="143955"/>
                  <a:pt x="188742" y="147163"/>
                </a:cubicBezTo>
                <a:cubicBezTo>
                  <a:pt x="189897" y="151142"/>
                  <a:pt x="192979" y="156148"/>
                  <a:pt x="197987" y="161796"/>
                </a:cubicBezTo>
                <a:cubicBezTo>
                  <a:pt x="204279" y="169240"/>
                  <a:pt x="205435" y="171294"/>
                  <a:pt x="205435" y="175529"/>
                </a:cubicBezTo>
                <a:cubicBezTo>
                  <a:pt x="205435" y="178738"/>
                  <a:pt x="207104" y="184001"/>
                  <a:pt x="209801" y="189520"/>
                </a:cubicBezTo>
                <a:cubicBezTo>
                  <a:pt x="212112" y="194397"/>
                  <a:pt x="215322" y="202868"/>
                  <a:pt x="216863" y="208388"/>
                </a:cubicBezTo>
                <a:cubicBezTo>
                  <a:pt x="218404" y="213907"/>
                  <a:pt x="220972" y="220581"/>
                  <a:pt x="222770" y="223276"/>
                </a:cubicBezTo>
                <a:lnTo>
                  <a:pt x="225852" y="228282"/>
                </a:lnTo>
                <a:lnTo>
                  <a:pt x="236638" y="229181"/>
                </a:lnTo>
                <a:cubicBezTo>
                  <a:pt x="245370" y="229951"/>
                  <a:pt x="248195" y="229694"/>
                  <a:pt x="251405" y="228025"/>
                </a:cubicBezTo>
                <a:cubicBezTo>
                  <a:pt x="254744" y="226229"/>
                  <a:pt x="260907" y="225972"/>
                  <a:pt x="291725" y="225972"/>
                </a:cubicBezTo>
                <a:cubicBezTo>
                  <a:pt x="311757" y="225972"/>
                  <a:pt x="331147" y="225587"/>
                  <a:pt x="334871" y="225073"/>
                </a:cubicBezTo>
                <a:lnTo>
                  <a:pt x="341676" y="224303"/>
                </a:lnTo>
                <a:lnTo>
                  <a:pt x="340777" y="215447"/>
                </a:lnTo>
                <a:cubicBezTo>
                  <a:pt x="340264" y="210056"/>
                  <a:pt x="340392" y="206077"/>
                  <a:pt x="341163" y="205564"/>
                </a:cubicBezTo>
                <a:cubicBezTo>
                  <a:pt x="342447" y="204794"/>
                  <a:pt x="360039" y="148960"/>
                  <a:pt x="361451" y="140874"/>
                </a:cubicBezTo>
                <a:cubicBezTo>
                  <a:pt x="362735" y="134071"/>
                  <a:pt x="368642" y="128552"/>
                  <a:pt x="375576" y="127525"/>
                </a:cubicBezTo>
                <a:cubicBezTo>
                  <a:pt x="379814" y="127012"/>
                  <a:pt x="381355" y="126242"/>
                  <a:pt x="381868" y="124060"/>
                </a:cubicBezTo>
                <a:cubicBezTo>
                  <a:pt x="382125" y="122648"/>
                  <a:pt x="382896" y="109813"/>
                  <a:pt x="383409" y="95694"/>
                </a:cubicBezTo>
                <a:cubicBezTo>
                  <a:pt x="384180" y="71179"/>
                  <a:pt x="384180" y="69767"/>
                  <a:pt x="381611" y="63991"/>
                </a:cubicBezTo>
                <a:cubicBezTo>
                  <a:pt x="378530" y="57573"/>
                  <a:pt x="376604" y="42171"/>
                  <a:pt x="378016" y="36652"/>
                </a:cubicBezTo>
                <a:cubicBezTo>
                  <a:pt x="378786" y="33443"/>
                  <a:pt x="379300" y="33186"/>
                  <a:pt x="383923" y="33828"/>
                </a:cubicBezTo>
                <a:cubicBezTo>
                  <a:pt x="388674" y="34470"/>
                  <a:pt x="389316" y="34085"/>
                  <a:pt x="395480" y="27667"/>
                </a:cubicBezTo>
                <a:cubicBezTo>
                  <a:pt x="398947" y="23817"/>
                  <a:pt x="401900" y="19838"/>
                  <a:pt x="401900" y="18554"/>
                </a:cubicBezTo>
                <a:cubicBezTo>
                  <a:pt x="401900" y="17399"/>
                  <a:pt x="404340" y="14190"/>
                  <a:pt x="407422" y="11495"/>
                </a:cubicBezTo>
                <a:cubicBezTo>
                  <a:pt x="412558" y="6746"/>
                  <a:pt x="416025" y="5205"/>
                  <a:pt x="416025" y="7644"/>
                </a:cubicBezTo>
                <a:cubicBezTo>
                  <a:pt x="416025" y="8286"/>
                  <a:pt x="417181" y="9056"/>
                  <a:pt x="418593" y="9441"/>
                </a:cubicBezTo>
                <a:cubicBezTo>
                  <a:pt x="420391" y="9954"/>
                  <a:pt x="421803" y="9184"/>
                  <a:pt x="423216" y="7131"/>
                </a:cubicBezTo>
                <a:cubicBezTo>
                  <a:pt x="425014" y="4435"/>
                  <a:pt x="426426" y="4050"/>
                  <a:pt x="439395" y="3280"/>
                </a:cubicBezTo>
                <a:cubicBezTo>
                  <a:pt x="448641" y="2638"/>
                  <a:pt x="453906" y="2767"/>
                  <a:pt x="454419" y="3665"/>
                </a:cubicBezTo>
                <a:cubicBezTo>
                  <a:pt x="454804" y="4435"/>
                  <a:pt x="463793" y="6232"/>
                  <a:pt x="474451" y="7772"/>
                </a:cubicBezTo>
                <a:cubicBezTo>
                  <a:pt x="484980" y="9313"/>
                  <a:pt x="494611" y="11110"/>
                  <a:pt x="495895" y="11751"/>
                </a:cubicBezTo>
                <a:cubicBezTo>
                  <a:pt x="497051" y="12393"/>
                  <a:pt x="501288" y="12907"/>
                  <a:pt x="505141" y="12907"/>
                </a:cubicBezTo>
                <a:cubicBezTo>
                  <a:pt x="509121" y="12907"/>
                  <a:pt x="512331" y="13292"/>
                  <a:pt x="512331" y="13805"/>
                </a:cubicBezTo>
                <a:cubicBezTo>
                  <a:pt x="512331" y="14447"/>
                  <a:pt x="510791" y="19324"/>
                  <a:pt x="508993" y="24843"/>
                </a:cubicBezTo>
                <a:cubicBezTo>
                  <a:pt x="506168" y="33186"/>
                  <a:pt x="503985" y="36909"/>
                  <a:pt x="495253" y="47305"/>
                </a:cubicBezTo>
                <a:cubicBezTo>
                  <a:pt x="489475" y="54108"/>
                  <a:pt x="484467" y="60012"/>
                  <a:pt x="483953" y="60397"/>
                </a:cubicBezTo>
                <a:cubicBezTo>
                  <a:pt x="483568" y="60782"/>
                  <a:pt x="481513" y="66301"/>
                  <a:pt x="479459" y="72591"/>
                </a:cubicBezTo>
                <a:cubicBezTo>
                  <a:pt x="476120" y="83500"/>
                  <a:pt x="475863" y="85297"/>
                  <a:pt x="476249" y="103395"/>
                </a:cubicBezTo>
                <a:cubicBezTo>
                  <a:pt x="476634" y="121493"/>
                  <a:pt x="476762" y="122776"/>
                  <a:pt x="479587" y="125857"/>
                </a:cubicBezTo>
                <a:cubicBezTo>
                  <a:pt x="482027" y="128552"/>
                  <a:pt x="482669" y="131119"/>
                  <a:pt x="483440" y="140361"/>
                </a:cubicBezTo>
                <a:lnTo>
                  <a:pt x="484338" y="151656"/>
                </a:lnTo>
                <a:lnTo>
                  <a:pt x="492428" y="157688"/>
                </a:lnTo>
                <a:cubicBezTo>
                  <a:pt x="500133" y="163464"/>
                  <a:pt x="500518" y="163978"/>
                  <a:pt x="501032" y="170138"/>
                </a:cubicBezTo>
                <a:cubicBezTo>
                  <a:pt x="501288" y="173732"/>
                  <a:pt x="502572" y="178610"/>
                  <a:pt x="503600" y="181048"/>
                </a:cubicBezTo>
                <a:cubicBezTo>
                  <a:pt x="504755" y="183487"/>
                  <a:pt x="506296" y="188108"/>
                  <a:pt x="507067" y="191317"/>
                </a:cubicBezTo>
                <a:cubicBezTo>
                  <a:pt x="508222" y="196194"/>
                  <a:pt x="524274" y="235983"/>
                  <a:pt x="525429" y="236753"/>
                </a:cubicBezTo>
                <a:cubicBezTo>
                  <a:pt x="525686" y="237010"/>
                  <a:pt x="527612" y="238294"/>
                  <a:pt x="529924" y="239834"/>
                </a:cubicBezTo>
                <a:cubicBezTo>
                  <a:pt x="532106" y="241502"/>
                  <a:pt x="537243" y="243299"/>
                  <a:pt x="541095" y="244198"/>
                </a:cubicBezTo>
                <a:cubicBezTo>
                  <a:pt x="545333" y="244968"/>
                  <a:pt x="548286" y="246252"/>
                  <a:pt x="548286" y="247150"/>
                </a:cubicBezTo>
                <a:cubicBezTo>
                  <a:pt x="548286" y="248819"/>
                  <a:pt x="552395" y="252541"/>
                  <a:pt x="558430" y="256776"/>
                </a:cubicBezTo>
                <a:cubicBezTo>
                  <a:pt x="559843" y="257803"/>
                  <a:pt x="561127" y="259600"/>
                  <a:pt x="561127" y="260884"/>
                </a:cubicBezTo>
                <a:cubicBezTo>
                  <a:pt x="561127" y="262039"/>
                  <a:pt x="561769" y="263451"/>
                  <a:pt x="562411" y="263836"/>
                </a:cubicBezTo>
                <a:cubicBezTo>
                  <a:pt x="563181" y="264221"/>
                  <a:pt x="563695" y="266531"/>
                  <a:pt x="563695" y="268842"/>
                </a:cubicBezTo>
                <a:cubicBezTo>
                  <a:pt x="563695" y="271922"/>
                  <a:pt x="565107" y="274617"/>
                  <a:pt x="568575" y="278725"/>
                </a:cubicBezTo>
                <a:cubicBezTo>
                  <a:pt x="575894" y="287196"/>
                  <a:pt x="582571" y="299261"/>
                  <a:pt x="585653" y="309786"/>
                </a:cubicBezTo>
                <a:cubicBezTo>
                  <a:pt x="587065" y="314792"/>
                  <a:pt x="588863" y="319669"/>
                  <a:pt x="589377" y="320311"/>
                </a:cubicBezTo>
                <a:cubicBezTo>
                  <a:pt x="589890" y="321081"/>
                  <a:pt x="590661" y="325573"/>
                  <a:pt x="590918" y="330451"/>
                </a:cubicBezTo>
                <a:cubicBezTo>
                  <a:pt x="591303" y="337125"/>
                  <a:pt x="592073" y="339692"/>
                  <a:pt x="593871" y="340976"/>
                </a:cubicBezTo>
                <a:cubicBezTo>
                  <a:pt x="595926" y="342516"/>
                  <a:pt x="596568" y="342516"/>
                  <a:pt x="598494" y="340719"/>
                </a:cubicBezTo>
                <a:cubicBezTo>
                  <a:pt x="599778" y="339564"/>
                  <a:pt x="600934" y="337382"/>
                  <a:pt x="601190" y="335842"/>
                </a:cubicBezTo>
                <a:cubicBezTo>
                  <a:pt x="601447" y="334301"/>
                  <a:pt x="602603" y="333018"/>
                  <a:pt x="604272" y="332761"/>
                </a:cubicBezTo>
                <a:cubicBezTo>
                  <a:pt x="606712" y="332376"/>
                  <a:pt x="607097" y="333146"/>
                  <a:pt x="607868" y="341361"/>
                </a:cubicBezTo>
                <a:lnTo>
                  <a:pt x="608766" y="350474"/>
                </a:lnTo>
                <a:lnTo>
                  <a:pt x="629055" y="350474"/>
                </a:lnTo>
                <a:cubicBezTo>
                  <a:pt x="645620" y="350474"/>
                  <a:pt x="649729" y="350859"/>
                  <a:pt x="651013" y="352399"/>
                </a:cubicBezTo>
                <a:cubicBezTo>
                  <a:pt x="651912" y="353426"/>
                  <a:pt x="654608" y="354324"/>
                  <a:pt x="656920" y="354324"/>
                </a:cubicBezTo>
                <a:cubicBezTo>
                  <a:pt x="660387" y="354324"/>
                  <a:pt x="664111" y="356378"/>
                  <a:pt x="674640" y="364336"/>
                </a:cubicBezTo>
                <a:cubicBezTo>
                  <a:pt x="685426" y="372422"/>
                  <a:pt x="688251" y="375246"/>
                  <a:pt x="690178" y="379867"/>
                </a:cubicBezTo>
                <a:cubicBezTo>
                  <a:pt x="692104" y="384616"/>
                  <a:pt x="692232" y="386156"/>
                  <a:pt x="690948" y="389493"/>
                </a:cubicBezTo>
                <a:cubicBezTo>
                  <a:pt x="689664" y="392958"/>
                  <a:pt x="689792" y="393729"/>
                  <a:pt x="692104" y="395654"/>
                </a:cubicBezTo>
                <a:cubicBezTo>
                  <a:pt x="694287" y="397451"/>
                  <a:pt x="694672" y="399248"/>
                  <a:pt x="694672" y="408104"/>
                </a:cubicBezTo>
                <a:cubicBezTo>
                  <a:pt x="694672" y="414778"/>
                  <a:pt x="694030" y="419656"/>
                  <a:pt x="692874" y="421453"/>
                </a:cubicBezTo>
                <a:cubicBezTo>
                  <a:pt x="680804" y="440706"/>
                  <a:pt x="672329" y="456878"/>
                  <a:pt x="671944" y="461370"/>
                </a:cubicBezTo>
                <a:cubicBezTo>
                  <a:pt x="671173" y="469970"/>
                  <a:pt x="676438" y="515022"/>
                  <a:pt x="678621" y="518616"/>
                </a:cubicBezTo>
                <a:cubicBezTo>
                  <a:pt x="679134" y="519386"/>
                  <a:pt x="677594" y="522338"/>
                  <a:pt x="675282" y="525162"/>
                </a:cubicBezTo>
                <a:cubicBezTo>
                  <a:pt x="670017" y="531836"/>
                  <a:pt x="670531" y="532863"/>
                  <a:pt x="684271" y="540564"/>
                </a:cubicBezTo>
                <a:cubicBezTo>
                  <a:pt x="689921" y="543773"/>
                  <a:pt x="699680" y="550704"/>
                  <a:pt x="705715" y="555966"/>
                </a:cubicBezTo>
                <a:cubicBezTo>
                  <a:pt x="713933" y="563154"/>
                  <a:pt x="718042" y="565721"/>
                  <a:pt x="722408" y="566748"/>
                </a:cubicBezTo>
                <a:cubicBezTo>
                  <a:pt x="726902" y="567775"/>
                  <a:pt x="729085" y="569187"/>
                  <a:pt x="732039" y="573037"/>
                </a:cubicBezTo>
                <a:cubicBezTo>
                  <a:pt x="738844" y="582278"/>
                  <a:pt x="736148" y="584589"/>
                  <a:pt x="724719" y="579583"/>
                </a:cubicBezTo>
                <a:cubicBezTo>
                  <a:pt x="719326" y="577144"/>
                  <a:pt x="711108" y="575476"/>
                  <a:pt x="695314" y="573294"/>
                </a:cubicBezTo>
                <a:cubicBezTo>
                  <a:pt x="683372" y="571625"/>
                  <a:pt x="673356" y="570342"/>
                  <a:pt x="673228" y="570470"/>
                </a:cubicBezTo>
                <a:cubicBezTo>
                  <a:pt x="673099" y="570470"/>
                  <a:pt x="674383" y="579840"/>
                  <a:pt x="676181" y="591135"/>
                </a:cubicBezTo>
                <a:cubicBezTo>
                  <a:pt x="681061" y="623351"/>
                  <a:pt x="684399" y="647353"/>
                  <a:pt x="684399" y="649792"/>
                </a:cubicBezTo>
                <a:cubicBezTo>
                  <a:pt x="684399" y="652872"/>
                  <a:pt x="682216" y="652744"/>
                  <a:pt x="681189" y="649535"/>
                </a:cubicBezTo>
                <a:cubicBezTo>
                  <a:pt x="680675" y="648123"/>
                  <a:pt x="679006" y="645428"/>
                  <a:pt x="677465" y="643374"/>
                </a:cubicBezTo>
                <a:cubicBezTo>
                  <a:pt x="675796" y="641449"/>
                  <a:pt x="672457" y="635031"/>
                  <a:pt x="669889" y="628999"/>
                </a:cubicBezTo>
                <a:cubicBezTo>
                  <a:pt x="667449" y="622966"/>
                  <a:pt x="660515" y="608206"/>
                  <a:pt x="654480" y="596141"/>
                </a:cubicBezTo>
                <a:lnTo>
                  <a:pt x="643437" y="574192"/>
                </a:lnTo>
                <a:lnTo>
                  <a:pt x="635475" y="573294"/>
                </a:lnTo>
                <a:cubicBezTo>
                  <a:pt x="631110" y="572909"/>
                  <a:pt x="626487" y="572524"/>
                  <a:pt x="625203" y="572524"/>
                </a:cubicBezTo>
                <a:cubicBezTo>
                  <a:pt x="623020" y="572524"/>
                  <a:pt x="606969" y="594472"/>
                  <a:pt x="582956" y="630282"/>
                </a:cubicBezTo>
                <a:cubicBezTo>
                  <a:pt x="577049" y="639139"/>
                  <a:pt x="570501" y="648508"/>
                  <a:pt x="568189" y="651075"/>
                </a:cubicBezTo>
                <a:cubicBezTo>
                  <a:pt x="566006" y="653643"/>
                  <a:pt x="563310" y="657493"/>
                  <a:pt x="562282" y="659418"/>
                </a:cubicBezTo>
                <a:cubicBezTo>
                  <a:pt x="561384" y="661344"/>
                  <a:pt x="560228" y="663269"/>
                  <a:pt x="559843" y="663654"/>
                </a:cubicBezTo>
                <a:cubicBezTo>
                  <a:pt x="559458" y="664039"/>
                  <a:pt x="557018" y="666991"/>
                  <a:pt x="554321" y="670457"/>
                </a:cubicBezTo>
                <a:cubicBezTo>
                  <a:pt x="549827" y="675976"/>
                  <a:pt x="547002" y="677901"/>
                  <a:pt x="547002" y="675591"/>
                </a:cubicBezTo>
                <a:close/>
                <a:moveTo>
                  <a:pt x="435029" y="133173"/>
                </a:moveTo>
                <a:cubicBezTo>
                  <a:pt x="437726" y="130349"/>
                  <a:pt x="437726" y="129707"/>
                  <a:pt x="436442" y="115589"/>
                </a:cubicBezTo>
                <a:cubicBezTo>
                  <a:pt x="435800" y="107502"/>
                  <a:pt x="434644" y="98389"/>
                  <a:pt x="434002" y="95309"/>
                </a:cubicBezTo>
                <a:cubicBezTo>
                  <a:pt x="433232" y="92357"/>
                  <a:pt x="432718" y="88763"/>
                  <a:pt x="432718" y="87351"/>
                </a:cubicBezTo>
                <a:cubicBezTo>
                  <a:pt x="432718" y="81960"/>
                  <a:pt x="429379" y="85169"/>
                  <a:pt x="426554" y="92999"/>
                </a:cubicBezTo>
                <a:cubicBezTo>
                  <a:pt x="423473" y="102112"/>
                  <a:pt x="423216" y="105449"/>
                  <a:pt x="424885" y="113407"/>
                </a:cubicBezTo>
                <a:cubicBezTo>
                  <a:pt x="425527" y="116359"/>
                  <a:pt x="426811" y="122263"/>
                  <a:pt x="427582" y="126499"/>
                </a:cubicBezTo>
                <a:cubicBezTo>
                  <a:pt x="429893" y="137537"/>
                  <a:pt x="430407" y="138050"/>
                  <a:pt x="435029" y="133173"/>
                </a:cubicBezTo>
                <a:close/>
              </a:path>
            </a:pathLst>
          </a:custGeom>
          <a:solidFill>
            <a:schemeClr val="tx1"/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CA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65A4E87-2337-9F97-4D0A-3FFE753DEB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800" y="365125"/>
            <a:ext cx="10515600" cy="316800"/>
          </a:xfrm>
        </p:spPr>
        <p:txBody>
          <a:bodyPr>
            <a:normAutofit fontScale="90000"/>
          </a:bodyPr>
          <a:lstStyle/>
          <a:p>
            <a:r>
              <a:rPr lang="en-CA" dirty="0"/>
              <a:t>References and credits</a:t>
            </a:r>
          </a:p>
        </p:txBody>
      </p:sp>
    </p:spTree>
    <p:extLst>
      <p:ext uri="{BB962C8B-B14F-4D97-AF65-F5344CB8AC3E}">
        <p14:creationId xmlns:p14="http://schemas.microsoft.com/office/powerpoint/2010/main" val="14188739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920FE36-DFD3-4A2F-96F8-19818A6F07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Land before Edmonton: </a:t>
            </a:r>
            <a:r>
              <a:rPr lang="en-US" dirty="0" err="1"/>
              <a:t>Amiskwaciy</a:t>
            </a:r>
            <a:r>
              <a:rPr lang="en-US" dirty="0"/>
              <a:t> </a:t>
            </a:r>
            <a:r>
              <a:rPr lang="en-US" dirty="0" err="1"/>
              <a:t>Wâskahikan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11E06AE-BD32-4C34-9C1C-6B28DDFAE5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Canada was founded on colonial beliefs and actions</a:t>
            </a:r>
          </a:p>
          <a:p>
            <a:r>
              <a:rPr lang="en-US" dirty="0"/>
              <a:t>Other Peoples lived with these Lands for millennia:</a:t>
            </a:r>
          </a:p>
          <a:p>
            <a:pPr lvl="1"/>
            <a:r>
              <a:rPr lang="iu-Cans-CA" dirty="0"/>
              <a:t>ᓀᐦᐃᔭᐊᐧᐠ </a:t>
            </a:r>
            <a:r>
              <a:rPr lang="en-US" dirty="0" err="1"/>
              <a:t>Nehiyawak</a:t>
            </a:r>
            <a:r>
              <a:rPr lang="en-US" dirty="0"/>
              <a:t> (Cree),</a:t>
            </a:r>
          </a:p>
          <a:p>
            <a:pPr lvl="1"/>
            <a:r>
              <a:rPr lang="en-US" dirty="0" err="1"/>
              <a:t>Ĩyãħé</a:t>
            </a:r>
            <a:r>
              <a:rPr lang="en-US" dirty="0"/>
              <a:t> </a:t>
            </a:r>
            <a:r>
              <a:rPr lang="en-US" dirty="0" err="1"/>
              <a:t>Nakón</a:t>
            </a:r>
            <a:r>
              <a:rPr lang="en-US" dirty="0"/>
              <a:t> </a:t>
            </a:r>
            <a:r>
              <a:rPr lang="en-US" dirty="0" err="1"/>
              <a:t>mąkóce</a:t>
            </a:r>
            <a:r>
              <a:rPr lang="en-US" dirty="0"/>
              <a:t> (Stoney),</a:t>
            </a:r>
          </a:p>
          <a:p>
            <a:pPr lvl="1"/>
            <a:r>
              <a:rPr lang="en-US" dirty="0" err="1"/>
              <a:t>Niitsítpi</a:t>
            </a:r>
            <a:r>
              <a:rPr lang="en-US" dirty="0"/>
              <a:t> (Blackfoot)</a:t>
            </a:r>
            <a:r>
              <a:rPr lang="iu-Cans-CA" dirty="0"/>
              <a:t>,</a:t>
            </a:r>
            <a:endParaRPr lang="en-US" dirty="0"/>
          </a:p>
          <a:p>
            <a:pPr lvl="1"/>
            <a:r>
              <a:rPr lang="en-US" dirty="0"/>
              <a:t>Tsuut’ina, and</a:t>
            </a:r>
          </a:p>
          <a:p>
            <a:pPr lvl="1"/>
            <a:r>
              <a:rPr lang="en-US" dirty="0" err="1"/>
              <a:t>Michif</a:t>
            </a:r>
            <a:r>
              <a:rPr lang="en-US" dirty="0"/>
              <a:t> </a:t>
            </a:r>
            <a:r>
              <a:rPr lang="en-US" dirty="0" err="1"/>
              <a:t>Piyii</a:t>
            </a:r>
            <a:r>
              <a:rPr lang="en-US" dirty="0"/>
              <a:t> (Métis) Peoples.</a:t>
            </a:r>
          </a:p>
          <a:p>
            <a:r>
              <a:rPr lang="en-US" dirty="0" err="1"/>
              <a:t>Amiskwaciy</a:t>
            </a:r>
            <a:r>
              <a:rPr lang="en-US" dirty="0"/>
              <a:t> </a:t>
            </a:r>
            <a:r>
              <a:rPr lang="en-US" dirty="0" err="1"/>
              <a:t>Wâskahikan</a:t>
            </a:r>
            <a:r>
              <a:rPr lang="en-US" dirty="0"/>
              <a:t> was a well-known </a:t>
            </a:r>
          </a:p>
          <a:p>
            <a:r>
              <a:rPr lang="en-US" dirty="0"/>
              <a:t>Now part of Treaty 6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572156-743A-4225-8927-EB6DBB24F6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4</a:t>
            </a:fld>
            <a:endParaRPr lang="en-CA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979142-BA6C-4FE7-8235-AE3D5D1A2B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6668" y="2615979"/>
            <a:ext cx="4242021" cy="4242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065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64B995-5799-AD46-C345-D311A7A8A3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271B7-CE31-38E1-45D2-3DD24D461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North America is getting warmer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95A163-3D19-66C0-9A54-96413A88C9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5</a:t>
            </a:fld>
            <a:endParaRPr lang="en-CA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4FB0245-E0E8-7A2A-C4F4-C723C4A609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3990" y="1006464"/>
            <a:ext cx="9144019" cy="548641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53A6B73-6593-AFD7-F91D-6926F3535A59}"/>
              </a:ext>
            </a:extLst>
          </p:cNvPr>
          <p:cNvSpPr txBox="1"/>
          <p:nvPr/>
        </p:nvSpPr>
        <p:spPr>
          <a:xfrm>
            <a:off x="-35840" y="6473279"/>
            <a:ext cx="3739935" cy="384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900" dirty="0"/>
              <a:t>(Relative to the 1910-2000 average)</a:t>
            </a:r>
          </a:p>
        </p:txBody>
      </p:sp>
    </p:spTree>
    <p:extLst>
      <p:ext uri="{BB962C8B-B14F-4D97-AF65-F5344CB8AC3E}">
        <p14:creationId xmlns:p14="http://schemas.microsoft.com/office/powerpoint/2010/main" val="22629134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731527-1CE7-C30E-4BF9-95884FFBC5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C2AED-5B70-A136-ACBF-927DA4772D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CA" sz="4000" i="1" dirty="0"/>
              <a:t>What will western Canada look like in 2100?</a:t>
            </a:r>
            <a:br>
              <a:rPr lang="en-CA" sz="4000" i="1" dirty="0"/>
            </a:br>
            <a:endParaRPr lang="en-CA" sz="4000" i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165762-04BF-0530-26D7-7129444B81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6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8330322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2730C2F-A2AB-4E2F-8F99-2C257E256AD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02"/>
          <a:stretch/>
        </p:blipFill>
        <p:spPr>
          <a:xfrm>
            <a:off x="923180" y="0"/>
            <a:ext cx="11304842" cy="686624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08004A-03D1-0A90-9C22-2A6769655C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7</a:t>
            </a:fld>
            <a:endParaRPr lang="en-CA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7AF73E-4A5E-421B-8863-7F01BE53415D}"/>
              </a:ext>
            </a:extLst>
          </p:cNvPr>
          <p:cNvSpPr txBox="1"/>
          <p:nvPr/>
        </p:nvSpPr>
        <p:spPr>
          <a:xfrm>
            <a:off x="9570446" y="3263724"/>
            <a:ext cx="13059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Edmonton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D7A0EF9-BA97-44DF-A222-8E19371ABB65}"/>
              </a:ext>
            </a:extLst>
          </p:cNvPr>
          <p:cNvGrpSpPr/>
          <p:nvPr/>
        </p:nvGrpSpPr>
        <p:grpSpPr>
          <a:xfrm>
            <a:off x="2049282" y="1257808"/>
            <a:ext cx="1914139" cy="1052233"/>
            <a:chOff x="313139" y="1360030"/>
            <a:chExt cx="1914139" cy="1052233"/>
          </a:xfrm>
        </p:grpSpPr>
        <p:sp>
          <p:nvSpPr>
            <p:cNvPr id="8" name="Graphic 13">
              <a:extLst>
                <a:ext uri="{FF2B5EF4-FFF2-40B4-BE49-F238E27FC236}">
                  <a16:creationId xmlns:a16="http://schemas.microsoft.com/office/drawing/2014/main" id="{4CB47EB5-3ADC-424C-8E75-97F70953D684}"/>
                </a:ext>
              </a:extLst>
            </p:cNvPr>
            <p:cNvSpPr/>
            <p:nvPr/>
          </p:nvSpPr>
          <p:spPr>
            <a:xfrm flipV="1">
              <a:off x="1526747" y="1768995"/>
              <a:ext cx="700531" cy="643267"/>
            </a:xfrm>
            <a:custGeom>
              <a:avLst/>
              <a:gdLst>
                <a:gd name="connsiteX0" fmla="*/ 26363 w 1150391"/>
                <a:gd name="connsiteY0" fmla="*/ 1046339 h 1056353"/>
                <a:gd name="connsiteX1" fmla="*/ 25239 w 1150391"/>
                <a:gd name="connsiteY1" fmla="*/ 992294 h 1056353"/>
                <a:gd name="connsiteX2" fmla="*/ 28237 w 1150391"/>
                <a:gd name="connsiteY2" fmla="*/ 962611 h 1056353"/>
                <a:gd name="connsiteX3" fmla="*/ 23066 w 1150391"/>
                <a:gd name="connsiteY3" fmla="*/ 964859 h 1056353"/>
                <a:gd name="connsiteX4" fmla="*/ 11824 w 1150391"/>
                <a:gd name="connsiteY4" fmla="*/ 971606 h 1056353"/>
                <a:gd name="connsiteX5" fmla="*/ 5154 w 1150391"/>
                <a:gd name="connsiteY5" fmla="*/ 974829 h 1056353"/>
                <a:gd name="connsiteX6" fmla="*/ 1182 w 1150391"/>
                <a:gd name="connsiteY6" fmla="*/ 970931 h 1056353"/>
                <a:gd name="connsiteX7" fmla="*/ -6912 w 1150391"/>
                <a:gd name="connsiteY7" fmla="*/ 949718 h 1056353"/>
                <a:gd name="connsiteX8" fmla="*/ 5979 w 1150391"/>
                <a:gd name="connsiteY8" fmla="*/ 924007 h 1056353"/>
                <a:gd name="connsiteX9" fmla="*/ 23665 w 1150391"/>
                <a:gd name="connsiteY9" fmla="*/ 894998 h 1056353"/>
                <a:gd name="connsiteX10" fmla="*/ 30261 w 1150391"/>
                <a:gd name="connsiteY10" fmla="*/ 830385 h 1056353"/>
                <a:gd name="connsiteX11" fmla="*/ 27563 w 1150391"/>
                <a:gd name="connsiteY11" fmla="*/ 780613 h 1056353"/>
                <a:gd name="connsiteX12" fmla="*/ 22541 w 1150391"/>
                <a:gd name="connsiteY12" fmla="*/ 743583 h 1056353"/>
                <a:gd name="connsiteX13" fmla="*/ 48322 w 1150391"/>
                <a:gd name="connsiteY13" fmla="*/ 677845 h 1056353"/>
                <a:gd name="connsiteX14" fmla="*/ 62412 w 1150391"/>
                <a:gd name="connsiteY14" fmla="*/ 653109 h 1056353"/>
                <a:gd name="connsiteX15" fmla="*/ 73654 w 1150391"/>
                <a:gd name="connsiteY15" fmla="*/ 597790 h 1056353"/>
                <a:gd name="connsiteX16" fmla="*/ 84670 w 1150391"/>
                <a:gd name="connsiteY16" fmla="*/ 528829 h 1056353"/>
                <a:gd name="connsiteX17" fmla="*/ 115997 w 1150391"/>
                <a:gd name="connsiteY17" fmla="*/ 488726 h 1056353"/>
                <a:gd name="connsiteX18" fmla="*/ 123717 w 1150391"/>
                <a:gd name="connsiteY18" fmla="*/ 480931 h 1056353"/>
                <a:gd name="connsiteX19" fmla="*/ 132110 w 1150391"/>
                <a:gd name="connsiteY19" fmla="*/ 437005 h 1056353"/>
                <a:gd name="connsiteX20" fmla="*/ 142228 w 1150391"/>
                <a:gd name="connsiteY20" fmla="*/ 387533 h 1056353"/>
                <a:gd name="connsiteX21" fmla="*/ 163887 w 1150391"/>
                <a:gd name="connsiteY21" fmla="*/ 355751 h 1056353"/>
                <a:gd name="connsiteX22" fmla="*/ 185921 w 1150391"/>
                <a:gd name="connsiteY22" fmla="*/ 324343 h 1056353"/>
                <a:gd name="connsiteX23" fmla="*/ 197012 w 1150391"/>
                <a:gd name="connsiteY23" fmla="*/ 278094 h 1056353"/>
                <a:gd name="connsiteX24" fmla="*/ 206006 w 1150391"/>
                <a:gd name="connsiteY24" fmla="*/ 237617 h 1056353"/>
                <a:gd name="connsiteX25" fmla="*/ 212226 w 1150391"/>
                <a:gd name="connsiteY25" fmla="*/ 219102 h 1056353"/>
                <a:gd name="connsiteX26" fmla="*/ 215074 w 1150391"/>
                <a:gd name="connsiteY26" fmla="*/ 174352 h 1056353"/>
                <a:gd name="connsiteX27" fmla="*/ 208029 w 1150391"/>
                <a:gd name="connsiteY27" fmla="*/ 117984 h 1056353"/>
                <a:gd name="connsiteX28" fmla="*/ 205032 w 1150391"/>
                <a:gd name="connsiteY28" fmla="*/ 114161 h 1056353"/>
                <a:gd name="connsiteX29" fmla="*/ 190492 w 1150391"/>
                <a:gd name="connsiteY29" fmla="*/ 93698 h 1056353"/>
                <a:gd name="connsiteX30" fmla="*/ 172805 w 1150391"/>
                <a:gd name="connsiteY30" fmla="*/ 64839 h 1056353"/>
                <a:gd name="connsiteX31" fmla="*/ 153470 w 1150391"/>
                <a:gd name="connsiteY31" fmla="*/ 49847 h 1056353"/>
                <a:gd name="connsiteX32" fmla="*/ 137357 w 1150391"/>
                <a:gd name="connsiteY32" fmla="*/ 36205 h 1056353"/>
                <a:gd name="connsiteX33" fmla="*/ 146575 w 1150391"/>
                <a:gd name="connsiteY33" fmla="*/ 18815 h 1056353"/>
                <a:gd name="connsiteX34" fmla="*/ 192816 w 1150391"/>
                <a:gd name="connsiteY34" fmla="*/ 13942 h 1056353"/>
                <a:gd name="connsiteX35" fmla="*/ 226166 w 1150391"/>
                <a:gd name="connsiteY35" fmla="*/ 13343 h 1056353"/>
                <a:gd name="connsiteX36" fmla="*/ 238157 w 1150391"/>
                <a:gd name="connsiteY36" fmla="*/ 10194 h 1056353"/>
                <a:gd name="connsiteX37" fmla="*/ 272107 w 1150391"/>
                <a:gd name="connsiteY37" fmla="*/ 12668 h 1056353"/>
                <a:gd name="connsiteX38" fmla="*/ 285972 w 1150391"/>
                <a:gd name="connsiteY38" fmla="*/ 42351 h 1056353"/>
                <a:gd name="connsiteX39" fmla="*/ 287621 w 1150391"/>
                <a:gd name="connsiteY39" fmla="*/ 66338 h 1056353"/>
                <a:gd name="connsiteX40" fmla="*/ 289344 w 1150391"/>
                <a:gd name="connsiteY40" fmla="*/ 89650 h 1056353"/>
                <a:gd name="connsiteX41" fmla="*/ 301635 w 1150391"/>
                <a:gd name="connsiteY41" fmla="*/ 127429 h 1056353"/>
                <a:gd name="connsiteX42" fmla="*/ 317224 w 1150391"/>
                <a:gd name="connsiteY42" fmla="*/ 195640 h 1056353"/>
                <a:gd name="connsiteX43" fmla="*/ 335210 w 1150391"/>
                <a:gd name="connsiteY43" fmla="*/ 277719 h 1056353"/>
                <a:gd name="connsiteX44" fmla="*/ 341131 w 1150391"/>
                <a:gd name="connsiteY44" fmla="*/ 303955 h 1056353"/>
                <a:gd name="connsiteX45" fmla="*/ 349150 w 1150391"/>
                <a:gd name="connsiteY45" fmla="*/ 321945 h 1056353"/>
                <a:gd name="connsiteX46" fmla="*/ 373058 w 1150391"/>
                <a:gd name="connsiteY46" fmla="*/ 325917 h 1056353"/>
                <a:gd name="connsiteX47" fmla="*/ 405658 w 1150391"/>
                <a:gd name="connsiteY47" fmla="*/ 323444 h 1056353"/>
                <a:gd name="connsiteX48" fmla="*/ 512829 w 1150391"/>
                <a:gd name="connsiteY48" fmla="*/ 319246 h 1056353"/>
                <a:gd name="connsiteX49" fmla="*/ 575783 w 1150391"/>
                <a:gd name="connsiteY49" fmla="*/ 319996 h 1056353"/>
                <a:gd name="connsiteX50" fmla="*/ 705137 w 1150391"/>
                <a:gd name="connsiteY50" fmla="*/ 354776 h 1056353"/>
                <a:gd name="connsiteX51" fmla="*/ 708959 w 1150391"/>
                <a:gd name="connsiteY51" fmla="*/ 356350 h 1056353"/>
                <a:gd name="connsiteX52" fmla="*/ 710683 w 1150391"/>
                <a:gd name="connsiteY52" fmla="*/ 352827 h 1056353"/>
                <a:gd name="connsiteX53" fmla="*/ 713007 w 1150391"/>
                <a:gd name="connsiteY53" fmla="*/ 337911 h 1056353"/>
                <a:gd name="connsiteX54" fmla="*/ 730693 w 1150391"/>
                <a:gd name="connsiteY54" fmla="*/ 299307 h 1056353"/>
                <a:gd name="connsiteX55" fmla="*/ 747781 w 1150391"/>
                <a:gd name="connsiteY55" fmla="*/ 280343 h 1056353"/>
                <a:gd name="connsiteX56" fmla="*/ 765393 w 1150391"/>
                <a:gd name="connsiteY56" fmla="*/ 259730 h 1056353"/>
                <a:gd name="connsiteX57" fmla="*/ 821676 w 1150391"/>
                <a:gd name="connsiteY57" fmla="*/ 208233 h 1056353"/>
                <a:gd name="connsiteX58" fmla="*/ 860722 w 1150391"/>
                <a:gd name="connsiteY58" fmla="*/ 175852 h 1056353"/>
                <a:gd name="connsiteX59" fmla="*/ 885379 w 1150391"/>
                <a:gd name="connsiteY59" fmla="*/ 120757 h 1056353"/>
                <a:gd name="connsiteX60" fmla="*/ 885005 w 1150391"/>
                <a:gd name="connsiteY60" fmla="*/ 110188 h 1056353"/>
                <a:gd name="connsiteX61" fmla="*/ 883805 w 1150391"/>
                <a:gd name="connsiteY61" fmla="*/ 104716 h 1056353"/>
                <a:gd name="connsiteX62" fmla="*/ 877585 w 1150391"/>
                <a:gd name="connsiteY62" fmla="*/ 71585 h 1056353"/>
                <a:gd name="connsiteX63" fmla="*/ 873388 w 1150391"/>
                <a:gd name="connsiteY63" fmla="*/ 50222 h 1056353"/>
                <a:gd name="connsiteX64" fmla="*/ 865969 w 1150391"/>
                <a:gd name="connsiteY64" fmla="*/ 33731 h 1056353"/>
                <a:gd name="connsiteX65" fmla="*/ 849331 w 1150391"/>
                <a:gd name="connsiteY65" fmla="*/ 28559 h 1056353"/>
                <a:gd name="connsiteX66" fmla="*/ 832768 w 1150391"/>
                <a:gd name="connsiteY66" fmla="*/ 22937 h 1056353"/>
                <a:gd name="connsiteX67" fmla="*/ 830969 w 1150391"/>
                <a:gd name="connsiteY67" fmla="*/ 6671 h 1056353"/>
                <a:gd name="connsiteX68" fmla="*/ 900668 w 1150391"/>
                <a:gd name="connsiteY68" fmla="*/ -5622 h 1056353"/>
                <a:gd name="connsiteX69" fmla="*/ 924276 w 1150391"/>
                <a:gd name="connsiteY69" fmla="*/ -4497 h 1056353"/>
                <a:gd name="connsiteX70" fmla="*/ 951256 w 1150391"/>
                <a:gd name="connsiteY70" fmla="*/ -2623 h 1056353"/>
                <a:gd name="connsiteX71" fmla="*/ 990602 w 1150391"/>
                <a:gd name="connsiteY71" fmla="*/ -1349 h 1056353"/>
                <a:gd name="connsiteX72" fmla="*/ 995848 w 1150391"/>
                <a:gd name="connsiteY72" fmla="*/ -1949 h 1056353"/>
                <a:gd name="connsiteX73" fmla="*/ 1003492 w 1150391"/>
                <a:gd name="connsiteY73" fmla="*/ 12143 h 1056353"/>
                <a:gd name="connsiteX74" fmla="*/ 1022303 w 1150391"/>
                <a:gd name="connsiteY74" fmla="*/ 52845 h 1056353"/>
                <a:gd name="connsiteX75" fmla="*/ 1028449 w 1150391"/>
                <a:gd name="connsiteY75" fmla="*/ 68961 h 1056353"/>
                <a:gd name="connsiteX76" fmla="*/ 1039840 w 1150391"/>
                <a:gd name="connsiteY76" fmla="*/ 107565 h 1056353"/>
                <a:gd name="connsiteX77" fmla="*/ 1041189 w 1150391"/>
                <a:gd name="connsiteY77" fmla="*/ 112062 h 1056353"/>
                <a:gd name="connsiteX78" fmla="*/ 1042988 w 1150391"/>
                <a:gd name="connsiteY78" fmla="*/ 118958 h 1056353"/>
                <a:gd name="connsiteX79" fmla="*/ 1042313 w 1150391"/>
                <a:gd name="connsiteY79" fmla="*/ 160035 h 1056353"/>
                <a:gd name="connsiteX80" fmla="*/ 1009937 w 1150391"/>
                <a:gd name="connsiteY80" fmla="*/ 208233 h 1056353"/>
                <a:gd name="connsiteX81" fmla="*/ 984981 w 1150391"/>
                <a:gd name="connsiteY81" fmla="*/ 235443 h 1056353"/>
                <a:gd name="connsiteX82" fmla="*/ 954853 w 1150391"/>
                <a:gd name="connsiteY82" fmla="*/ 335212 h 1056353"/>
                <a:gd name="connsiteX83" fmla="*/ 956951 w 1150391"/>
                <a:gd name="connsiteY83" fmla="*/ 348180 h 1056353"/>
                <a:gd name="connsiteX84" fmla="*/ 967219 w 1150391"/>
                <a:gd name="connsiteY84" fmla="*/ 370143 h 1056353"/>
                <a:gd name="connsiteX85" fmla="*/ 968943 w 1150391"/>
                <a:gd name="connsiteY85" fmla="*/ 372167 h 1056353"/>
                <a:gd name="connsiteX86" fmla="*/ 973664 w 1150391"/>
                <a:gd name="connsiteY86" fmla="*/ 370293 h 1056353"/>
                <a:gd name="connsiteX87" fmla="*/ 1004841 w 1150391"/>
                <a:gd name="connsiteY87" fmla="*/ 331689 h 1056353"/>
                <a:gd name="connsiteX88" fmla="*/ 1025226 w 1150391"/>
                <a:gd name="connsiteY88" fmla="*/ 297883 h 1056353"/>
                <a:gd name="connsiteX89" fmla="*/ 1048459 w 1150391"/>
                <a:gd name="connsiteY89" fmla="*/ 263103 h 1056353"/>
                <a:gd name="connsiteX90" fmla="*/ 1050932 w 1150391"/>
                <a:gd name="connsiteY90" fmla="*/ 240615 h 1056353"/>
                <a:gd name="connsiteX91" fmla="*/ 1053780 w 1150391"/>
                <a:gd name="connsiteY91" fmla="*/ 218128 h 1056353"/>
                <a:gd name="connsiteX92" fmla="*/ 1088329 w 1150391"/>
                <a:gd name="connsiteY92" fmla="*/ 159286 h 1056353"/>
                <a:gd name="connsiteX93" fmla="*/ 1098072 w 1150391"/>
                <a:gd name="connsiteY93" fmla="*/ 147442 h 1056353"/>
                <a:gd name="connsiteX94" fmla="*/ 1112087 w 1150391"/>
                <a:gd name="connsiteY94" fmla="*/ 136798 h 1056353"/>
                <a:gd name="connsiteX95" fmla="*/ 1113361 w 1150391"/>
                <a:gd name="connsiteY95" fmla="*/ 144969 h 1056353"/>
                <a:gd name="connsiteX96" fmla="*/ 1113736 w 1150391"/>
                <a:gd name="connsiteY96" fmla="*/ 153139 h 1056353"/>
                <a:gd name="connsiteX97" fmla="*/ 1118607 w 1150391"/>
                <a:gd name="connsiteY97" fmla="*/ 160110 h 1056353"/>
                <a:gd name="connsiteX98" fmla="*/ 1142140 w 1150391"/>
                <a:gd name="connsiteY98" fmla="*/ 227198 h 1056353"/>
                <a:gd name="connsiteX99" fmla="*/ 1142065 w 1150391"/>
                <a:gd name="connsiteY99" fmla="*/ 292711 h 1056353"/>
                <a:gd name="connsiteX100" fmla="*/ 1134495 w 1150391"/>
                <a:gd name="connsiteY100" fmla="*/ 341809 h 1056353"/>
                <a:gd name="connsiteX101" fmla="*/ 1099046 w 1150391"/>
                <a:gd name="connsiteY101" fmla="*/ 419390 h 1056353"/>
                <a:gd name="connsiteX102" fmla="*/ 1060675 w 1150391"/>
                <a:gd name="connsiteY102" fmla="*/ 486852 h 1056353"/>
                <a:gd name="connsiteX103" fmla="*/ 1011661 w 1150391"/>
                <a:gd name="connsiteY103" fmla="*/ 570805 h 1056353"/>
                <a:gd name="connsiteX104" fmla="*/ 972615 w 1150391"/>
                <a:gd name="connsiteY104" fmla="*/ 615405 h 1056353"/>
                <a:gd name="connsiteX105" fmla="*/ 946609 w 1150391"/>
                <a:gd name="connsiteY105" fmla="*/ 643140 h 1056353"/>
                <a:gd name="connsiteX106" fmla="*/ 906439 w 1150391"/>
                <a:gd name="connsiteY106" fmla="*/ 674547 h 1056353"/>
                <a:gd name="connsiteX107" fmla="*/ 797919 w 1150391"/>
                <a:gd name="connsiteY107" fmla="*/ 683317 h 1056353"/>
                <a:gd name="connsiteX108" fmla="*/ 787052 w 1150391"/>
                <a:gd name="connsiteY108" fmla="*/ 683242 h 1056353"/>
                <a:gd name="connsiteX109" fmla="*/ 719302 w 1150391"/>
                <a:gd name="connsiteY109" fmla="*/ 682792 h 1056353"/>
                <a:gd name="connsiteX110" fmla="*/ 619625 w 1150391"/>
                <a:gd name="connsiteY110" fmla="*/ 683242 h 1056353"/>
                <a:gd name="connsiteX111" fmla="*/ 556897 w 1150391"/>
                <a:gd name="connsiteY111" fmla="*/ 687740 h 1056353"/>
                <a:gd name="connsiteX112" fmla="*/ 506984 w 1150391"/>
                <a:gd name="connsiteY112" fmla="*/ 681518 h 1056353"/>
                <a:gd name="connsiteX113" fmla="*/ 502187 w 1150391"/>
                <a:gd name="connsiteY113" fmla="*/ 679944 h 1056353"/>
                <a:gd name="connsiteX114" fmla="*/ 496117 w 1150391"/>
                <a:gd name="connsiteY114" fmla="*/ 681518 h 1056353"/>
                <a:gd name="connsiteX115" fmla="*/ 477006 w 1150391"/>
                <a:gd name="connsiteY115" fmla="*/ 688039 h 1056353"/>
                <a:gd name="connsiteX116" fmla="*/ 433763 w 1150391"/>
                <a:gd name="connsiteY116" fmla="*/ 697859 h 1056353"/>
                <a:gd name="connsiteX117" fmla="*/ 361441 w 1150391"/>
                <a:gd name="connsiteY117" fmla="*/ 725219 h 1056353"/>
                <a:gd name="connsiteX118" fmla="*/ 343454 w 1150391"/>
                <a:gd name="connsiteY118" fmla="*/ 737962 h 1056353"/>
                <a:gd name="connsiteX119" fmla="*/ 307481 w 1150391"/>
                <a:gd name="connsiteY119" fmla="*/ 769519 h 1056353"/>
                <a:gd name="connsiteX120" fmla="*/ 311378 w 1150391"/>
                <a:gd name="connsiteY120" fmla="*/ 787884 h 1056353"/>
                <a:gd name="connsiteX121" fmla="*/ 325093 w 1150391"/>
                <a:gd name="connsiteY121" fmla="*/ 799427 h 1056353"/>
                <a:gd name="connsiteX122" fmla="*/ 349000 w 1150391"/>
                <a:gd name="connsiteY122" fmla="*/ 832034 h 1056353"/>
                <a:gd name="connsiteX123" fmla="*/ 291743 w 1150391"/>
                <a:gd name="connsiteY123" fmla="*/ 875884 h 1056353"/>
                <a:gd name="connsiteX124" fmla="*/ 264313 w 1150391"/>
                <a:gd name="connsiteY124" fmla="*/ 888402 h 1056353"/>
                <a:gd name="connsiteX125" fmla="*/ 218821 w 1150391"/>
                <a:gd name="connsiteY125" fmla="*/ 927455 h 1056353"/>
                <a:gd name="connsiteX126" fmla="*/ 167784 w 1150391"/>
                <a:gd name="connsiteY126" fmla="*/ 963960 h 1056353"/>
                <a:gd name="connsiteX127" fmla="*/ 135933 w 1150391"/>
                <a:gd name="connsiteY127" fmla="*/ 972730 h 1056353"/>
                <a:gd name="connsiteX128" fmla="*/ 132110 w 1150391"/>
                <a:gd name="connsiteY128" fmla="*/ 978652 h 1056353"/>
                <a:gd name="connsiteX129" fmla="*/ 75527 w 1150391"/>
                <a:gd name="connsiteY129" fmla="*/ 1038543 h 1056353"/>
                <a:gd name="connsiteX130" fmla="*/ 35807 w 1150391"/>
                <a:gd name="connsiteY130" fmla="*/ 1049562 h 1056353"/>
                <a:gd name="connsiteX131" fmla="*/ 28312 w 1150391"/>
                <a:gd name="connsiteY131" fmla="*/ 1050012 h 1056353"/>
                <a:gd name="connsiteX132" fmla="*/ 26363 w 1150391"/>
                <a:gd name="connsiteY132" fmla="*/ 1046339 h 1056353"/>
                <a:gd name="connsiteX133" fmla="*/ 956052 w 1150391"/>
                <a:gd name="connsiteY133" fmla="*/ 175777 h 1056353"/>
                <a:gd name="connsiteX134" fmla="*/ 966020 w 1150391"/>
                <a:gd name="connsiteY134" fmla="*/ 160185 h 1056353"/>
                <a:gd name="connsiteX135" fmla="*/ 977186 w 1150391"/>
                <a:gd name="connsiteY135" fmla="*/ 141671 h 1056353"/>
                <a:gd name="connsiteX136" fmla="*/ 980859 w 1150391"/>
                <a:gd name="connsiteY136" fmla="*/ 109364 h 1056353"/>
                <a:gd name="connsiteX137" fmla="*/ 979735 w 1150391"/>
                <a:gd name="connsiteY137" fmla="*/ 103367 h 1056353"/>
                <a:gd name="connsiteX138" fmla="*/ 978760 w 1150391"/>
                <a:gd name="connsiteY138" fmla="*/ 100594 h 1056353"/>
                <a:gd name="connsiteX139" fmla="*/ 975987 w 1150391"/>
                <a:gd name="connsiteY139" fmla="*/ 95422 h 1056353"/>
                <a:gd name="connsiteX140" fmla="*/ 967594 w 1150391"/>
                <a:gd name="connsiteY140" fmla="*/ 74958 h 1056353"/>
                <a:gd name="connsiteX141" fmla="*/ 954178 w 1150391"/>
                <a:gd name="connsiteY141" fmla="*/ 36280 h 1056353"/>
                <a:gd name="connsiteX142" fmla="*/ 953279 w 1150391"/>
                <a:gd name="connsiteY142" fmla="*/ 30733 h 1056353"/>
                <a:gd name="connsiteX143" fmla="*/ 948183 w 1150391"/>
                <a:gd name="connsiteY143" fmla="*/ 30583 h 1056353"/>
                <a:gd name="connsiteX144" fmla="*/ 943087 w 1150391"/>
                <a:gd name="connsiteY144" fmla="*/ 30508 h 1056353"/>
                <a:gd name="connsiteX145" fmla="*/ 942562 w 1150391"/>
                <a:gd name="connsiteY145" fmla="*/ 33956 h 1056353"/>
                <a:gd name="connsiteX146" fmla="*/ 944960 w 1150391"/>
                <a:gd name="connsiteY146" fmla="*/ 64464 h 1056353"/>
                <a:gd name="connsiteX147" fmla="*/ 947059 w 1150391"/>
                <a:gd name="connsiteY147" fmla="*/ 89950 h 1056353"/>
                <a:gd name="connsiteX148" fmla="*/ 948333 w 1150391"/>
                <a:gd name="connsiteY148" fmla="*/ 102842 h 1056353"/>
                <a:gd name="connsiteX149" fmla="*/ 950956 w 1150391"/>
                <a:gd name="connsiteY149" fmla="*/ 150666 h 1056353"/>
                <a:gd name="connsiteX150" fmla="*/ 951181 w 1150391"/>
                <a:gd name="connsiteY150" fmla="*/ 170305 h 1056353"/>
                <a:gd name="connsiteX151" fmla="*/ 953804 w 1150391"/>
                <a:gd name="connsiteY151" fmla="*/ 179524 h 1056353"/>
                <a:gd name="connsiteX152" fmla="*/ 956052 w 1150391"/>
                <a:gd name="connsiteY152" fmla="*/ 175777 h 1056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</a:cxnLst>
              <a:rect l="l" t="t" r="r" b="b"/>
              <a:pathLst>
                <a:path w="1150391" h="1056353">
                  <a:moveTo>
                    <a:pt x="26363" y="1046339"/>
                  </a:moveTo>
                  <a:cubicBezTo>
                    <a:pt x="20443" y="1035320"/>
                    <a:pt x="20218" y="1023252"/>
                    <a:pt x="25239" y="992294"/>
                  </a:cubicBezTo>
                  <a:cubicBezTo>
                    <a:pt x="28162" y="974454"/>
                    <a:pt x="29211" y="964335"/>
                    <a:pt x="28237" y="962611"/>
                  </a:cubicBezTo>
                  <a:cubicBezTo>
                    <a:pt x="27638" y="961636"/>
                    <a:pt x="26813" y="962011"/>
                    <a:pt x="23066" y="964859"/>
                  </a:cubicBezTo>
                  <a:cubicBezTo>
                    <a:pt x="20593" y="966733"/>
                    <a:pt x="15571" y="969732"/>
                    <a:pt x="11824" y="971606"/>
                  </a:cubicBezTo>
                  <a:lnTo>
                    <a:pt x="5154" y="974829"/>
                  </a:lnTo>
                  <a:lnTo>
                    <a:pt x="1182" y="970931"/>
                  </a:lnTo>
                  <a:cubicBezTo>
                    <a:pt x="-4139" y="965684"/>
                    <a:pt x="-6912" y="958413"/>
                    <a:pt x="-6912" y="949718"/>
                  </a:cubicBezTo>
                  <a:cubicBezTo>
                    <a:pt x="-6912" y="940648"/>
                    <a:pt x="-4813" y="936375"/>
                    <a:pt x="5979" y="924007"/>
                  </a:cubicBezTo>
                  <a:cubicBezTo>
                    <a:pt x="16621" y="911789"/>
                    <a:pt x="20218" y="905942"/>
                    <a:pt x="23665" y="894998"/>
                  </a:cubicBezTo>
                  <a:cubicBezTo>
                    <a:pt x="27488" y="882780"/>
                    <a:pt x="28612" y="871986"/>
                    <a:pt x="30261" y="830385"/>
                  </a:cubicBezTo>
                  <a:cubicBezTo>
                    <a:pt x="31310" y="803700"/>
                    <a:pt x="31085" y="798827"/>
                    <a:pt x="27563" y="780613"/>
                  </a:cubicBezTo>
                  <a:cubicBezTo>
                    <a:pt x="23366" y="758800"/>
                    <a:pt x="22541" y="753178"/>
                    <a:pt x="22541" y="743583"/>
                  </a:cubicBezTo>
                  <a:cubicBezTo>
                    <a:pt x="22541" y="724619"/>
                    <a:pt x="27188" y="712851"/>
                    <a:pt x="48322" y="677845"/>
                  </a:cubicBezTo>
                  <a:cubicBezTo>
                    <a:pt x="54468" y="667651"/>
                    <a:pt x="60763" y="656557"/>
                    <a:pt x="62412" y="653109"/>
                  </a:cubicBezTo>
                  <a:cubicBezTo>
                    <a:pt x="67883" y="641341"/>
                    <a:pt x="70881" y="626499"/>
                    <a:pt x="73654" y="597790"/>
                  </a:cubicBezTo>
                  <a:cubicBezTo>
                    <a:pt x="77401" y="558587"/>
                    <a:pt x="79874" y="543296"/>
                    <a:pt x="84670" y="528829"/>
                  </a:cubicBezTo>
                  <a:cubicBezTo>
                    <a:pt x="91191" y="509340"/>
                    <a:pt x="101533" y="496072"/>
                    <a:pt x="115997" y="488726"/>
                  </a:cubicBezTo>
                  <a:cubicBezTo>
                    <a:pt x="121243" y="486028"/>
                    <a:pt x="121543" y="485728"/>
                    <a:pt x="123717" y="480931"/>
                  </a:cubicBezTo>
                  <a:cubicBezTo>
                    <a:pt x="128063" y="471561"/>
                    <a:pt x="129862" y="461891"/>
                    <a:pt x="132110" y="437005"/>
                  </a:cubicBezTo>
                  <a:cubicBezTo>
                    <a:pt x="134659" y="408746"/>
                    <a:pt x="136532" y="399451"/>
                    <a:pt x="142228" y="387533"/>
                  </a:cubicBezTo>
                  <a:cubicBezTo>
                    <a:pt x="146725" y="378088"/>
                    <a:pt x="151146" y="371567"/>
                    <a:pt x="163887" y="355751"/>
                  </a:cubicBezTo>
                  <a:cubicBezTo>
                    <a:pt x="177827" y="338360"/>
                    <a:pt x="181349" y="333338"/>
                    <a:pt x="185921" y="324343"/>
                  </a:cubicBezTo>
                  <a:cubicBezTo>
                    <a:pt x="192591" y="311226"/>
                    <a:pt x="194314" y="304030"/>
                    <a:pt x="197012" y="278094"/>
                  </a:cubicBezTo>
                  <a:cubicBezTo>
                    <a:pt x="199186" y="256881"/>
                    <a:pt x="199785" y="254258"/>
                    <a:pt x="206006" y="237617"/>
                  </a:cubicBezTo>
                  <a:cubicBezTo>
                    <a:pt x="208629" y="230571"/>
                    <a:pt x="211402" y="222251"/>
                    <a:pt x="212226" y="219102"/>
                  </a:cubicBezTo>
                  <a:cubicBezTo>
                    <a:pt x="214699" y="209433"/>
                    <a:pt x="215524" y="196165"/>
                    <a:pt x="215074" y="174352"/>
                  </a:cubicBezTo>
                  <a:cubicBezTo>
                    <a:pt x="214475" y="149391"/>
                    <a:pt x="212151" y="130427"/>
                    <a:pt x="208029" y="117984"/>
                  </a:cubicBezTo>
                  <a:cubicBezTo>
                    <a:pt x="206905" y="114611"/>
                    <a:pt x="206456" y="113936"/>
                    <a:pt x="205032" y="114161"/>
                  </a:cubicBezTo>
                  <a:cubicBezTo>
                    <a:pt x="202933" y="114461"/>
                    <a:pt x="198661" y="108464"/>
                    <a:pt x="190492" y="93698"/>
                  </a:cubicBezTo>
                  <a:cubicBezTo>
                    <a:pt x="180749" y="75933"/>
                    <a:pt x="177827" y="71135"/>
                    <a:pt x="172805" y="64839"/>
                  </a:cubicBezTo>
                  <a:cubicBezTo>
                    <a:pt x="166660" y="57043"/>
                    <a:pt x="160964" y="52621"/>
                    <a:pt x="153470" y="49847"/>
                  </a:cubicBezTo>
                  <a:cubicBezTo>
                    <a:pt x="140129" y="44900"/>
                    <a:pt x="137357" y="42501"/>
                    <a:pt x="137357" y="36205"/>
                  </a:cubicBezTo>
                  <a:cubicBezTo>
                    <a:pt x="137357" y="28709"/>
                    <a:pt x="140879" y="22113"/>
                    <a:pt x="146575" y="18815"/>
                  </a:cubicBezTo>
                  <a:cubicBezTo>
                    <a:pt x="153320" y="14842"/>
                    <a:pt x="156767" y="14467"/>
                    <a:pt x="192816" y="13942"/>
                  </a:cubicBezTo>
                  <a:lnTo>
                    <a:pt x="226166" y="13343"/>
                  </a:lnTo>
                  <a:lnTo>
                    <a:pt x="238157" y="10194"/>
                  </a:lnTo>
                  <a:cubicBezTo>
                    <a:pt x="257118" y="5172"/>
                    <a:pt x="264313" y="5697"/>
                    <a:pt x="272107" y="12668"/>
                  </a:cubicBezTo>
                  <a:cubicBezTo>
                    <a:pt x="278178" y="18215"/>
                    <a:pt x="282749" y="27959"/>
                    <a:pt x="285972" y="42351"/>
                  </a:cubicBezTo>
                  <a:cubicBezTo>
                    <a:pt x="287246" y="48348"/>
                    <a:pt x="287546" y="52171"/>
                    <a:pt x="287621" y="66338"/>
                  </a:cubicBezTo>
                  <a:cubicBezTo>
                    <a:pt x="287696" y="80730"/>
                    <a:pt x="287995" y="84178"/>
                    <a:pt x="289344" y="89650"/>
                  </a:cubicBezTo>
                  <a:cubicBezTo>
                    <a:pt x="291443" y="98195"/>
                    <a:pt x="295340" y="110113"/>
                    <a:pt x="301635" y="127429"/>
                  </a:cubicBezTo>
                  <a:cubicBezTo>
                    <a:pt x="309804" y="149841"/>
                    <a:pt x="312202" y="160260"/>
                    <a:pt x="317224" y="195640"/>
                  </a:cubicBezTo>
                  <a:cubicBezTo>
                    <a:pt x="321046" y="222550"/>
                    <a:pt x="324568" y="238741"/>
                    <a:pt x="335210" y="277719"/>
                  </a:cubicBezTo>
                  <a:cubicBezTo>
                    <a:pt x="337684" y="287014"/>
                    <a:pt x="340382" y="298783"/>
                    <a:pt x="341131" y="303955"/>
                  </a:cubicBezTo>
                  <a:cubicBezTo>
                    <a:pt x="342780" y="315273"/>
                    <a:pt x="344354" y="318871"/>
                    <a:pt x="349150" y="321945"/>
                  </a:cubicBezTo>
                  <a:cubicBezTo>
                    <a:pt x="354546" y="325318"/>
                    <a:pt x="358818" y="326067"/>
                    <a:pt x="373058" y="325917"/>
                  </a:cubicBezTo>
                  <a:cubicBezTo>
                    <a:pt x="381976" y="325842"/>
                    <a:pt x="391794" y="325093"/>
                    <a:pt x="405658" y="323444"/>
                  </a:cubicBezTo>
                  <a:cubicBezTo>
                    <a:pt x="429791" y="320595"/>
                    <a:pt x="445904" y="319921"/>
                    <a:pt x="512829" y="319246"/>
                  </a:cubicBezTo>
                  <a:cubicBezTo>
                    <a:pt x="555997" y="318796"/>
                    <a:pt x="563567" y="318871"/>
                    <a:pt x="575783" y="319996"/>
                  </a:cubicBezTo>
                  <a:cubicBezTo>
                    <a:pt x="616927" y="323819"/>
                    <a:pt x="649603" y="332589"/>
                    <a:pt x="705137" y="354776"/>
                  </a:cubicBezTo>
                  <a:lnTo>
                    <a:pt x="708959" y="356350"/>
                  </a:lnTo>
                  <a:lnTo>
                    <a:pt x="710683" y="352827"/>
                  </a:lnTo>
                  <a:cubicBezTo>
                    <a:pt x="712182" y="349829"/>
                    <a:pt x="712557" y="347655"/>
                    <a:pt x="713007" y="337911"/>
                  </a:cubicBezTo>
                  <a:cubicBezTo>
                    <a:pt x="713906" y="319696"/>
                    <a:pt x="716379" y="314299"/>
                    <a:pt x="730693" y="299307"/>
                  </a:cubicBezTo>
                  <a:cubicBezTo>
                    <a:pt x="735115" y="294660"/>
                    <a:pt x="742834" y="286115"/>
                    <a:pt x="747781" y="280343"/>
                  </a:cubicBezTo>
                  <a:cubicBezTo>
                    <a:pt x="752652" y="274571"/>
                    <a:pt x="760596" y="265276"/>
                    <a:pt x="765393" y="259730"/>
                  </a:cubicBezTo>
                  <a:cubicBezTo>
                    <a:pt x="784129" y="237767"/>
                    <a:pt x="793047" y="229671"/>
                    <a:pt x="821676" y="208233"/>
                  </a:cubicBezTo>
                  <a:cubicBezTo>
                    <a:pt x="844534" y="191218"/>
                    <a:pt x="852254" y="184847"/>
                    <a:pt x="860722" y="175852"/>
                  </a:cubicBezTo>
                  <a:cubicBezTo>
                    <a:pt x="876086" y="159736"/>
                    <a:pt x="883506" y="143170"/>
                    <a:pt x="885379" y="120757"/>
                  </a:cubicBezTo>
                  <a:cubicBezTo>
                    <a:pt x="886129" y="112062"/>
                    <a:pt x="886129" y="110938"/>
                    <a:pt x="885005" y="110188"/>
                  </a:cubicBezTo>
                  <a:cubicBezTo>
                    <a:pt x="884105" y="109514"/>
                    <a:pt x="883805" y="108015"/>
                    <a:pt x="883805" y="104716"/>
                  </a:cubicBezTo>
                  <a:cubicBezTo>
                    <a:pt x="883805" y="99394"/>
                    <a:pt x="882232" y="91074"/>
                    <a:pt x="877585" y="71585"/>
                  </a:cubicBezTo>
                  <a:cubicBezTo>
                    <a:pt x="875786" y="63939"/>
                    <a:pt x="873838" y="54345"/>
                    <a:pt x="873388" y="50222"/>
                  </a:cubicBezTo>
                  <a:cubicBezTo>
                    <a:pt x="872264" y="41077"/>
                    <a:pt x="870465" y="37104"/>
                    <a:pt x="865969" y="33731"/>
                  </a:cubicBezTo>
                  <a:cubicBezTo>
                    <a:pt x="862071" y="30658"/>
                    <a:pt x="860048" y="30058"/>
                    <a:pt x="849331" y="28559"/>
                  </a:cubicBezTo>
                  <a:cubicBezTo>
                    <a:pt x="838464" y="26985"/>
                    <a:pt x="835916" y="26085"/>
                    <a:pt x="832768" y="22937"/>
                  </a:cubicBezTo>
                  <a:cubicBezTo>
                    <a:pt x="827897" y="18140"/>
                    <a:pt x="827222" y="11619"/>
                    <a:pt x="830969" y="6671"/>
                  </a:cubicBezTo>
                  <a:cubicBezTo>
                    <a:pt x="838314" y="-2923"/>
                    <a:pt x="869416" y="-8395"/>
                    <a:pt x="900668" y="-5622"/>
                  </a:cubicBezTo>
                  <a:cubicBezTo>
                    <a:pt x="906439" y="-5097"/>
                    <a:pt x="917081" y="-4647"/>
                    <a:pt x="924276" y="-4497"/>
                  </a:cubicBezTo>
                  <a:cubicBezTo>
                    <a:pt x="931545" y="-4347"/>
                    <a:pt x="943611" y="-3523"/>
                    <a:pt x="951256" y="-2623"/>
                  </a:cubicBezTo>
                  <a:cubicBezTo>
                    <a:pt x="966020" y="-899"/>
                    <a:pt x="981983" y="-375"/>
                    <a:pt x="990602" y="-1349"/>
                  </a:cubicBezTo>
                  <a:lnTo>
                    <a:pt x="995848" y="-1949"/>
                  </a:lnTo>
                  <a:lnTo>
                    <a:pt x="1003492" y="12143"/>
                  </a:lnTo>
                  <a:cubicBezTo>
                    <a:pt x="1011436" y="26910"/>
                    <a:pt x="1018481" y="42052"/>
                    <a:pt x="1022303" y="52845"/>
                  </a:cubicBezTo>
                  <a:cubicBezTo>
                    <a:pt x="1023502" y="56369"/>
                    <a:pt x="1026275" y="63639"/>
                    <a:pt x="1028449" y="68961"/>
                  </a:cubicBezTo>
                  <a:cubicBezTo>
                    <a:pt x="1036543" y="88975"/>
                    <a:pt x="1039615" y="99544"/>
                    <a:pt x="1039840" y="107565"/>
                  </a:cubicBezTo>
                  <a:cubicBezTo>
                    <a:pt x="1039915" y="111238"/>
                    <a:pt x="1040215" y="112062"/>
                    <a:pt x="1041189" y="112062"/>
                  </a:cubicBezTo>
                  <a:cubicBezTo>
                    <a:pt x="1042238" y="112062"/>
                    <a:pt x="1042538" y="113187"/>
                    <a:pt x="1042988" y="118958"/>
                  </a:cubicBezTo>
                  <a:cubicBezTo>
                    <a:pt x="1043812" y="131102"/>
                    <a:pt x="1043512" y="152540"/>
                    <a:pt x="1042313" y="160035"/>
                  </a:cubicBezTo>
                  <a:cubicBezTo>
                    <a:pt x="1039316" y="179225"/>
                    <a:pt x="1034969" y="185821"/>
                    <a:pt x="1009937" y="208233"/>
                  </a:cubicBezTo>
                  <a:cubicBezTo>
                    <a:pt x="996522" y="220302"/>
                    <a:pt x="991351" y="225923"/>
                    <a:pt x="984981" y="235443"/>
                  </a:cubicBezTo>
                  <a:cubicBezTo>
                    <a:pt x="964221" y="266476"/>
                    <a:pt x="951855" y="307403"/>
                    <a:pt x="954853" y="335212"/>
                  </a:cubicBezTo>
                  <a:cubicBezTo>
                    <a:pt x="955303" y="339635"/>
                    <a:pt x="956277" y="345481"/>
                    <a:pt x="956951" y="348180"/>
                  </a:cubicBezTo>
                  <a:cubicBezTo>
                    <a:pt x="958300" y="353577"/>
                    <a:pt x="964521" y="366919"/>
                    <a:pt x="967219" y="370143"/>
                  </a:cubicBezTo>
                  <a:lnTo>
                    <a:pt x="968943" y="372167"/>
                  </a:lnTo>
                  <a:lnTo>
                    <a:pt x="973664" y="370293"/>
                  </a:lnTo>
                  <a:cubicBezTo>
                    <a:pt x="987529" y="364896"/>
                    <a:pt x="993449" y="357475"/>
                    <a:pt x="1004841" y="331689"/>
                  </a:cubicBezTo>
                  <a:cubicBezTo>
                    <a:pt x="1012335" y="314749"/>
                    <a:pt x="1015708" y="309127"/>
                    <a:pt x="1025226" y="297883"/>
                  </a:cubicBezTo>
                  <a:cubicBezTo>
                    <a:pt x="1040964" y="279219"/>
                    <a:pt x="1045311" y="272622"/>
                    <a:pt x="1048459" y="263103"/>
                  </a:cubicBezTo>
                  <a:cubicBezTo>
                    <a:pt x="1050258" y="257631"/>
                    <a:pt x="1050482" y="255682"/>
                    <a:pt x="1050932" y="240615"/>
                  </a:cubicBezTo>
                  <a:cubicBezTo>
                    <a:pt x="1051382" y="224349"/>
                    <a:pt x="1051382" y="224050"/>
                    <a:pt x="1053780" y="218128"/>
                  </a:cubicBezTo>
                  <a:cubicBezTo>
                    <a:pt x="1056403" y="211457"/>
                    <a:pt x="1080910" y="169780"/>
                    <a:pt x="1088329" y="159286"/>
                  </a:cubicBezTo>
                  <a:cubicBezTo>
                    <a:pt x="1090952" y="155538"/>
                    <a:pt x="1095374" y="150216"/>
                    <a:pt x="1098072" y="147442"/>
                  </a:cubicBezTo>
                  <a:cubicBezTo>
                    <a:pt x="1102944" y="142420"/>
                    <a:pt x="1110363" y="136798"/>
                    <a:pt x="1112087" y="136798"/>
                  </a:cubicBezTo>
                  <a:cubicBezTo>
                    <a:pt x="1112611" y="136798"/>
                    <a:pt x="1113061" y="139722"/>
                    <a:pt x="1113361" y="144969"/>
                  </a:cubicBezTo>
                  <a:lnTo>
                    <a:pt x="1113736" y="153139"/>
                  </a:lnTo>
                  <a:lnTo>
                    <a:pt x="1118607" y="160110"/>
                  </a:lnTo>
                  <a:cubicBezTo>
                    <a:pt x="1130898" y="177950"/>
                    <a:pt x="1138317" y="199163"/>
                    <a:pt x="1142140" y="227198"/>
                  </a:cubicBezTo>
                  <a:cubicBezTo>
                    <a:pt x="1143938" y="240615"/>
                    <a:pt x="1143938" y="276370"/>
                    <a:pt x="1142065" y="292711"/>
                  </a:cubicBezTo>
                  <a:cubicBezTo>
                    <a:pt x="1140041" y="311301"/>
                    <a:pt x="1138018" y="324193"/>
                    <a:pt x="1134495" y="341809"/>
                  </a:cubicBezTo>
                  <a:cubicBezTo>
                    <a:pt x="1128650" y="371192"/>
                    <a:pt x="1123853" y="381761"/>
                    <a:pt x="1099046" y="419390"/>
                  </a:cubicBezTo>
                  <a:cubicBezTo>
                    <a:pt x="1081659" y="445700"/>
                    <a:pt x="1080610" y="447574"/>
                    <a:pt x="1060675" y="486852"/>
                  </a:cubicBezTo>
                  <a:cubicBezTo>
                    <a:pt x="1035643" y="536025"/>
                    <a:pt x="1028299" y="548543"/>
                    <a:pt x="1011661" y="570805"/>
                  </a:cubicBezTo>
                  <a:cubicBezTo>
                    <a:pt x="998246" y="588720"/>
                    <a:pt x="989627" y="598540"/>
                    <a:pt x="972615" y="615405"/>
                  </a:cubicBezTo>
                  <a:cubicBezTo>
                    <a:pt x="963397" y="624475"/>
                    <a:pt x="951705" y="636993"/>
                    <a:pt x="946609" y="643140"/>
                  </a:cubicBezTo>
                  <a:cubicBezTo>
                    <a:pt x="930271" y="662779"/>
                    <a:pt x="922627" y="668775"/>
                    <a:pt x="906439" y="674547"/>
                  </a:cubicBezTo>
                  <a:cubicBezTo>
                    <a:pt x="876761" y="685116"/>
                    <a:pt x="826623" y="689164"/>
                    <a:pt x="797919" y="683317"/>
                  </a:cubicBezTo>
                  <a:cubicBezTo>
                    <a:pt x="791324" y="681968"/>
                    <a:pt x="790949" y="681968"/>
                    <a:pt x="787052" y="683242"/>
                  </a:cubicBezTo>
                  <a:cubicBezTo>
                    <a:pt x="775735" y="687065"/>
                    <a:pt x="761196" y="686990"/>
                    <a:pt x="719302" y="682792"/>
                  </a:cubicBezTo>
                  <a:cubicBezTo>
                    <a:pt x="675909" y="678445"/>
                    <a:pt x="663243" y="678520"/>
                    <a:pt x="619625" y="683242"/>
                  </a:cubicBezTo>
                  <a:cubicBezTo>
                    <a:pt x="586500" y="686915"/>
                    <a:pt x="574809" y="687740"/>
                    <a:pt x="556897" y="687740"/>
                  </a:cubicBezTo>
                  <a:cubicBezTo>
                    <a:pt x="534938" y="687740"/>
                    <a:pt x="519574" y="685866"/>
                    <a:pt x="506984" y="681518"/>
                  </a:cubicBezTo>
                  <a:lnTo>
                    <a:pt x="502187" y="679944"/>
                  </a:lnTo>
                  <a:lnTo>
                    <a:pt x="496117" y="681518"/>
                  </a:lnTo>
                  <a:cubicBezTo>
                    <a:pt x="492744" y="682343"/>
                    <a:pt x="484125" y="685341"/>
                    <a:pt x="477006" y="688039"/>
                  </a:cubicBezTo>
                  <a:cubicBezTo>
                    <a:pt x="461792" y="693886"/>
                    <a:pt x="455946" y="695235"/>
                    <a:pt x="433763" y="697859"/>
                  </a:cubicBezTo>
                  <a:cubicBezTo>
                    <a:pt x="395916" y="702207"/>
                    <a:pt x="389845" y="704530"/>
                    <a:pt x="361441" y="725219"/>
                  </a:cubicBezTo>
                  <a:cubicBezTo>
                    <a:pt x="357094" y="728367"/>
                    <a:pt x="349000" y="734139"/>
                    <a:pt x="343454" y="737962"/>
                  </a:cubicBezTo>
                  <a:cubicBezTo>
                    <a:pt x="321496" y="753103"/>
                    <a:pt x="310629" y="762698"/>
                    <a:pt x="307481" y="769519"/>
                  </a:cubicBezTo>
                  <a:cubicBezTo>
                    <a:pt x="304708" y="775740"/>
                    <a:pt x="305907" y="781662"/>
                    <a:pt x="311378" y="787884"/>
                  </a:cubicBezTo>
                  <a:cubicBezTo>
                    <a:pt x="312652" y="789308"/>
                    <a:pt x="318873" y="794555"/>
                    <a:pt x="325093" y="799427"/>
                  </a:cubicBezTo>
                  <a:cubicBezTo>
                    <a:pt x="343604" y="813894"/>
                    <a:pt x="349000" y="821240"/>
                    <a:pt x="349000" y="832034"/>
                  </a:cubicBezTo>
                  <a:cubicBezTo>
                    <a:pt x="349075" y="848974"/>
                    <a:pt x="341656" y="854596"/>
                    <a:pt x="291743" y="875884"/>
                  </a:cubicBezTo>
                  <a:cubicBezTo>
                    <a:pt x="279976" y="880906"/>
                    <a:pt x="267685" y="886528"/>
                    <a:pt x="264313" y="888402"/>
                  </a:cubicBezTo>
                  <a:cubicBezTo>
                    <a:pt x="255319" y="893349"/>
                    <a:pt x="241155" y="905568"/>
                    <a:pt x="218821" y="927455"/>
                  </a:cubicBezTo>
                  <a:cubicBezTo>
                    <a:pt x="194015" y="951742"/>
                    <a:pt x="186970" y="956764"/>
                    <a:pt x="167784" y="963960"/>
                  </a:cubicBezTo>
                  <a:cubicBezTo>
                    <a:pt x="161189" y="966358"/>
                    <a:pt x="140804" y="971980"/>
                    <a:pt x="135933" y="972730"/>
                  </a:cubicBezTo>
                  <a:cubicBezTo>
                    <a:pt x="134509" y="972880"/>
                    <a:pt x="133834" y="974004"/>
                    <a:pt x="132110" y="978652"/>
                  </a:cubicBezTo>
                  <a:cubicBezTo>
                    <a:pt x="123192" y="1003313"/>
                    <a:pt x="102133" y="1025500"/>
                    <a:pt x="75527" y="1038543"/>
                  </a:cubicBezTo>
                  <a:cubicBezTo>
                    <a:pt x="60988" y="1045664"/>
                    <a:pt x="49671" y="1048812"/>
                    <a:pt x="35807" y="1049562"/>
                  </a:cubicBezTo>
                  <a:lnTo>
                    <a:pt x="28312" y="1050012"/>
                  </a:lnTo>
                  <a:lnTo>
                    <a:pt x="26363" y="1046339"/>
                  </a:lnTo>
                  <a:close/>
                  <a:moveTo>
                    <a:pt x="956052" y="175777"/>
                  </a:moveTo>
                  <a:cubicBezTo>
                    <a:pt x="957176" y="173678"/>
                    <a:pt x="961598" y="166707"/>
                    <a:pt x="966020" y="160185"/>
                  </a:cubicBezTo>
                  <a:cubicBezTo>
                    <a:pt x="970441" y="153739"/>
                    <a:pt x="975463" y="145419"/>
                    <a:pt x="977186" y="141671"/>
                  </a:cubicBezTo>
                  <a:cubicBezTo>
                    <a:pt x="982657" y="130052"/>
                    <a:pt x="983931" y="119333"/>
                    <a:pt x="980859" y="109364"/>
                  </a:cubicBezTo>
                  <a:cubicBezTo>
                    <a:pt x="980259" y="107340"/>
                    <a:pt x="979735" y="104641"/>
                    <a:pt x="979735" y="103367"/>
                  </a:cubicBezTo>
                  <a:cubicBezTo>
                    <a:pt x="979735" y="102018"/>
                    <a:pt x="979285" y="100819"/>
                    <a:pt x="978760" y="100594"/>
                  </a:cubicBezTo>
                  <a:cubicBezTo>
                    <a:pt x="978161" y="100369"/>
                    <a:pt x="976962" y="98045"/>
                    <a:pt x="975987" y="95422"/>
                  </a:cubicBezTo>
                  <a:cubicBezTo>
                    <a:pt x="975088" y="92873"/>
                    <a:pt x="971266" y="83653"/>
                    <a:pt x="967594" y="74958"/>
                  </a:cubicBezTo>
                  <a:cubicBezTo>
                    <a:pt x="959649" y="56443"/>
                    <a:pt x="955378" y="44075"/>
                    <a:pt x="954178" y="36280"/>
                  </a:cubicBezTo>
                  <a:lnTo>
                    <a:pt x="953279" y="30733"/>
                  </a:lnTo>
                  <a:lnTo>
                    <a:pt x="948183" y="30583"/>
                  </a:lnTo>
                  <a:lnTo>
                    <a:pt x="943087" y="30508"/>
                  </a:lnTo>
                  <a:lnTo>
                    <a:pt x="942562" y="33956"/>
                  </a:lnTo>
                  <a:cubicBezTo>
                    <a:pt x="941813" y="38753"/>
                    <a:pt x="942637" y="48648"/>
                    <a:pt x="944960" y="64464"/>
                  </a:cubicBezTo>
                  <a:cubicBezTo>
                    <a:pt x="946459" y="74433"/>
                    <a:pt x="946984" y="81105"/>
                    <a:pt x="947059" y="89950"/>
                  </a:cubicBezTo>
                  <a:cubicBezTo>
                    <a:pt x="947134" y="100144"/>
                    <a:pt x="947284" y="102093"/>
                    <a:pt x="948333" y="102842"/>
                  </a:cubicBezTo>
                  <a:cubicBezTo>
                    <a:pt x="951630" y="105316"/>
                    <a:pt x="952380" y="119933"/>
                    <a:pt x="950956" y="150666"/>
                  </a:cubicBezTo>
                  <a:cubicBezTo>
                    <a:pt x="950506" y="160635"/>
                    <a:pt x="950581" y="166557"/>
                    <a:pt x="951181" y="170305"/>
                  </a:cubicBezTo>
                  <a:cubicBezTo>
                    <a:pt x="952005" y="175477"/>
                    <a:pt x="953129" y="179524"/>
                    <a:pt x="953804" y="179524"/>
                  </a:cubicBezTo>
                  <a:cubicBezTo>
                    <a:pt x="953954" y="179524"/>
                    <a:pt x="955003" y="177800"/>
                    <a:pt x="956052" y="175777"/>
                  </a:cubicBezTo>
                  <a:close/>
                </a:path>
              </a:pathLst>
            </a:custGeom>
            <a:solidFill>
              <a:srgbClr val="4477AA"/>
            </a:solidFill>
            <a:ln w="19050" cap="flat">
              <a:solidFill>
                <a:schemeClr val="tx1">
                  <a:lumMod val="95000"/>
                  <a:lumOff val="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9" name="Graphic 11">
              <a:extLst>
                <a:ext uri="{FF2B5EF4-FFF2-40B4-BE49-F238E27FC236}">
                  <a16:creationId xmlns:a16="http://schemas.microsoft.com/office/drawing/2014/main" id="{149FD2F7-48E8-4D07-B2D7-1B8F20736467}"/>
                </a:ext>
              </a:extLst>
            </p:cNvPr>
            <p:cNvSpPr/>
            <p:nvPr/>
          </p:nvSpPr>
          <p:spPr>
            <a:xfrm flipV="1">
              <a:off x="313139" y="1360030"/>
              <a:ext cx="1052701" cy="1052233"/>
            </a:xfrm>
            <a:custGeom>
              <a:avLst/>
              <a:gdLst>
                <a:gd name="connsiteX0" fmla="*/ 1033400 w 1417692"/>
                <a:gd name="connsiteY0" fmla="*/ 1408662 h 1417062"/>
                <a:gd name="connsiteX1" fmla="*/ 1011896 w 1417692"/>
                <a:gd name="connsiteY1" fmla="*/ 1386788 h 1417062"/>
                <a:gd name="connsiteX2" fmla="*/ 992238 w 1417692"/>
                <a:gd name="connsiteY2" fmla="*/ 1348395 h 1417062"/>
                <a:gd name="connsiteX3" fmla="*/ 955506 w 1417692"/>
                <a:gd name="connsiteY3" fmla="*/ 1258411 h 1417062"/>
                <a:gd name="connsiteX4" fmla="*/ 935479 w 1417692"/>
                <a:gd name="connsiteY4" fmla="*/ 1273270 h 1417062"/>
                <a:gd name="connsiteX5" fmla="*/ 932987 w 1417692"/>
                <a:gd name="connsiteY5" fmla="*/ 1286652 h 1417062"/>
                <a:gd name="connsiteX6" fmla="*/ 942954 w 1417692"/>
                <a:gd name="connsiteY6" fmla="*/ 1317939 h 1417062"/>
                <a:gd name="connsiteX7" fmla="*/ 950799 w 1417692"/>
                <a:gd name="connsiteY7" fmla="*/ 1343319 h 1417062"/>
                <a:gd name="connsiteX8" fmla="*/ 936494 w 1417692"/>
                <a:gd name="connsiteY8" fmla="*/ 1345165 h 1417062"/>
                <a:gd name="connsiteX9" fmla="*/ 906315 w 1417692"/>
                <a:gd name="connsiteY9" fmla="*/ 1308710 h 1417062"/>
                <a:gd name="connsiteX10" fmla="*/ 911114 w 1417692"/>
                <a:gd name="connsiteY10" fmla="*/ 1252596 h 1417062"/>
                <a:gd name="connsiteX11" fmla="*/ 916836 w 1417692"/>
                <a:gd name="connsiteY11" fmla="*/ 1197406 h 1417062"/>
                <a:gd name="connsiteX12" fmla="*/ 892102 w 1417692"/>
                <a:gd name="connsiteY12" fmla="*/ 1198975 h 1417062"/>
                <a:gd name="connsiteX13" fmla="*/ 862568 w 1417692"/>
                <a:gd name="connsiteY13" fmla="*/ 1229154 h 1417062"/>
                <a:gd name="connsiteX14" fmla="*/ 844756 w 1417692"/>
                <a:gd name="connsiteY14" fmla="*/ 1255919 h 1417062"/>
                <a:gd name="connsiteX15" fmla="*/ 826575 w 1417692"/>
                <a:gd name="connsiteY15" fmla="*/ 1288867 h 1417062"/>
                <a:gd name="connsiteX16" fmla="*/ 828051 w 1417692"/>
                <a:gd name="connsiteY16" fmla="*/ 1296620 h 1417062"/>
                <a:gd name="connsiteX17" fmla="*/ 822514 w 1417692"/>
                <a:gd name="connsiteY17" fmla="*/ 1304833 h 1417062"/>
                <a:gd name="connsiteX18" fmla="*/ 813192 w 1417692"/>
                <a:gd name="connsiteY18" fmla="*/ 1297266 h 1417062"/>
                <a:gd name="connsiteX19" fmla="*/ 808116 w 1417692"/>
                <a:gd name="connsiteY19" fmla="*/ 1276408 h 1417062"/>
                <a:gd name="connsiteX20" fmla="*/ 823344 w 1417692"/>
                <a:gd name="connsiteY20" fmla="*/ 1233215 h 1417062"/>
                <a:gd name="connsiteX21" fmla="*/ 854631 w 1417692"/>
                <a:gd name="connsiteY21" fmla="*/ 1186146 h 1417062"/>
                <a:gd name="connsiteX22" fmla="*/ 870505 w 1417692"/>
                <a:gd name="connsiteY22" fmla="*/ 1172580 h 1417062"/>
                <a:gd name="connsiteX23" fmla="*/ 896439 w 1417692"/>
                <a:gd name="connsiteY23" fmla="*/ 1137693 h 1417062"/>
                <a:gd name="connsiteX24" fmla="*/ 884257 w 1417692"/>
                <a:gd name="connsiteY24" fmla="*/ 1065060 h 1417062"/>
                <a:gd name="connsiteX25" fmla="*/ 870044 w 1417692"/>
                <a:gd name="connsiteY25" fmla="*/ 1009592 h 1417062"/>
                <a:gd name="connsiteX26" fmla="*/ 868106 w 1417692"/>
                <a:gd name="connsiteY26" fmla="*/ 971845 h 1417062"/>
                <a:gd name="connsiteX27" fmla="*/ 913513 w 1417692"/>
                <a:gd name="connsiteY27" fmla="*/ 872908 h 1417062"/>
                <a:gd name="connsiteX28" fmla="*/ 907791 w 1417692"/>
                <a:gd name="connsiteY28" fmla="*/ 868940 h 1417062"/>
                <a:gd name="connsiteX29" fmla="*/ 895055 w 1417692"/>
                <a:gd name="connsiteY29" fmla="*/ 861372 h 1417062"/>
                <a:gd name="connsiteX30" fmla="*/ 894686 w 1417692"/>
                <a:gd name="connsiteY30" fmla="*/ 851774 h 1417062"/>
                <a:gd name="connsiteX31" fmla="*/ 938893 w 1417692"/>
                <a:gd name="connsiteY31" fmla="*/ 837192 h 1417062"/>
                <a:gd name="connsiteX32" fmla="*/ 958736 w 1417692"/>
                <a:gd name="connsiteY32" fmla="*/ 832946 h 1417062"/>
                <a:gd name="connsiteX33" fmla="*/ 969442 w 1417692"/>
                <a:gd name="connsiteY33" fmla="*/ 831193 h 1417062"/>
                <a:gd name="connsiteX34" fmla="*/ 965289 w 1417692"/>
                <a:gd name="connsiteY34" fmla="*/ 830177 h 1417062"/>
                <a:gd name="connsiteX35" fmla="*/ 952645 w 1417692"/>
                <a:gd name="connsiteY35" fmla="*/ 826670 h 1417062"/>
                <a:gd name="connsiteX36" fmla="*/ 959475 w 1417692"/>
                <a:gd name="connsiteY36" fmla="*/ 817257 h 1417062"/>
                <a:gd name="connsiteX37" fmla="*/ 964551 w 1417692"/>
                <a:gd name="connsiteY37" fmla="*/ 814119 h 1417062"/>
                <a:gd name="connsiteX38" fmla="*/ 990854 w 1417692"/>
                <a:gd name="connsiteY38" fmla="*/ 816334 h 1417062"/>
                <a:gd name="connsiteX39" fmla="*/ 1021033 w 1417692"/>
                <a:gd name="connsiteY39" fmla="*/ 818641 h 1417062"/>
                <a:gd name="connsiteX40" fmla="*/ 1044567 w 1417692"/>
                <a:gd name="connsiteY40" fmla="*/ 810704 h 1417062"/>
                <a:gd name="connsiteX41" fmla="*/ 1064872 w 1417692"/>
                <a:gd name="connsiteY41" fmla="*/ 802121 h 1417062"/>
                <a:gd name="connsiteX42" fmla="*/ 1063580 w 1417692"/>
                <a:gd name="connsiteY42" fmla="*/ 756344 h 1417062"/>
                <a:gd name="connsiteX43" fmla="*/ 1033308 w 1417692"/>
                <a:gd name="connsiteY43" fmla="*/ 753114 h 1417062"/>
                <a:gd name="connsiteX44" fmla="*/ 989377 w 1417692"/>
                <a:gd name="connsiteY44" fmla="*/ 746100 h 1417062"/>
                <a:gd name="connsiteX45" fmla="*/ 941847 w 1417692"/>
                <a:gd name="connsiteY45" fmla="*/ 737886 h 1417062"/>
                <a:gd name="connsiteX46" fmla="*/ 929295 w 1417692"/>
                <a:gd name="connsiteY46" fmla="*/ 737886 h 1417062"/>
                <a:gd name="connsiteX47" fmla="*/ 894778 w 1417692"/>
                <a:gd name="connsiteY47" fmla="*/ 755144 h 1417062"/>
                <a:gd name="connsiteX48" fmla="*/ 767231 w 1417692"/>
                <a:gd name="connsiteY48" fmla="*/ 791876 h 1417062"/>
                <a:gd name="connsiteX49" fmla="*/ 721362 w 1417692"/>
                <a:gd name="connsiteY49" fmla="*/ 787723 h 1417062"/>
                <a:gd name="connsiteX50" fmla="*/ 678446 w 1417692"/>
                <a:gd name="connsiteY50" fmla="*/ 783570 h 1417062"/>
                <a:gd name="connsiteX51" fmla="*/ 553391 w 1417692"/>
                <a:gd name="connsiteY51" fmla="*/ 787446 h 1417062"/>
                <a:gd name="connsiteX52" fmla="*/ 435719 w 1417692"/>
                <a:gd name="connsiteY52" fmla="*/ 790492 h 1417062"/>
                <a:gd name="connsiteX53" fmla="*/ 368346 w 1417692"/>
                <a:gd name="connsiteY53" fmla="*/ 790492 h 1417062"/>
                <a:gd name="connsiteX54" fmla="*/ 350811 w 1417692"/>
                <a:gd name="connsiteY54" fmla="*/ 793999 h 1417062"/>
                <a:gd name="connsiteX55" fmla="*/ 246798 w 1417692"/>
                <a:gd name="connsiteY55" fmla="*/ 798706 h 1417062"/>
                <a:gd name="connsiteX56" fmla="*/ 172873 w 1417692"/>
                <a:gd name="connsiteY56" fmla="*/ 780432 h 1417062"/>
                <a:gd name="connsiteX57" fmla="*/ 164751 w 1417692"/>
                <a:gd name="connsiteY57" fmla="*/ 778217 h 1417062"/>
                <a:gd name="connsiteX58" fmla="*/ 155153 w 1417692"/>
                <a:gd name="connsiteY58" fmla="*/ 781817 h 1417062"/>
                <a:gd name="connsiteX59" fmla="*/ 118236 w 1417692"/>
                <a:gd name="connsiteY59" fmla="*/ 790492 h 1417062"/>
                <a:gd name="connsiteX60" fmla="*/ 91748 w 1417692"/>
                <a:gd name="connsiteY60" fmla="*/ 779602 h 1417062"/>
                <a:gd name="connsiteX61" fmla="*/ 57323 w 1417692"/>
                <a:gd name="connsiteY61" fmla="*/ 748130 h 1417062"/>
                <a:gd name="connsiteX62" fmla="*/ 55478 w 1417692"/>
                <a:gd name="connsiteY62" fmla="*/ 736594 h 1417062"/>
                <a:gd name="connsiteX63" fmla="*/ 66553 w 1417692"/>
                <a:gd name="connsiteY63" fmla="*/ 737793 h 1417062"/>
                <a:gd name="connsiteX64" fmla="*/ 80489 w 1417692"/>
                <a:gd name="connsiteY64" fmla="*/ 734840 h 1417062"/>
                <a:gd name="connsiteX65" fmla="*/ 91471 w 1417692"/>
                <a:gd name="connsiteY65" fmla="*/ 712875 h 1417062"/>
                <a:gd name="connsiteX66" fmla="*/ 97193 w 1417692"/>
                <a:gd name="connsiteY66" fmla="*/ 704568 h 1417062"/>
                <a:gd name="connsiteX67" fmla="*/ 94148 w 1417692"/>
                <a:gd name="connsiteY67" fmla="*/ 701246 h 1417062"/>
                <a:gd name="connsiteX68" fmla="*/ 103469 w 1417692"/>
                <a:gd name="connsiteY68" fmla="*/ 610523 h 1417062"/>
                <a:gd name="connsiteX69" fmla="*/ 121466 w 1417692"/>
                <a:gd name="connsiteY69" fmla="*/ 539182 h 1417062"/>
                <a:gd name="connsiteX70" fmla="*/ 120082 w 1417692"/>
                <a:gd name="connsiteY70" fmla="*/ 489344 h 1417062"/>
                <a:gd name="connsiteX71" fmla="*/ 39142 w 1417692"/>
                <a:gd name="connsiteY71" fmla="*/ 384039 h 1417062"/>
                <a:gd name="connsiteX72" fmla="*/ 26037 w 1417692"/>
                <a:gd name="connsiteY72" fmla="*/ 365950 h 1417062"/>
                <a:gd name="connsiteX73" fmla="*/ 20868 w 1417692"/>
                <a:gd name="connsiteY73" fmla="*/ 294147 h 1417062"/>
                <a:gd name="connsiteX74" fmla="*/ 16161 w 1417692"/>
                <a:gd name="connsiteY74" fmla="*/ 225944 h 1417062"/>
                <a:gd name="connsiteX75" fmla="*/ 4625 w 1417692"/>
                <a:gd name="connsiteY75" fmla="*/ 152572 h 1417062"/>
                <a:gd name="connsiteX76" fmla="*/ -6912 w 1417692"/>
                <a:gd name="connsiteY76" fmla="*/ 79200 h 1417062"/>
                <a:gd name="connsiteX77" fmla="*/ -5896 w 1417692"/>
                <a:gd name="connsiteY77" fmla="*/ 70248 h 1417062"/>
                <a:gd name="connsiteX78" fmla="*/ -5066 w 1417692"/>
                <a:gd name="connsiteY78" fmla="*/ 46713 h 1417062"/>
                <a:gd name="connsiteX79" fmla="*/ -5158 w 1417692"/>
                <a:gd name="connsiteY79" fmla="*/ 32039 h 1417062"/>
                <a:gd name="connsiteX80" fmla="*/ 34712 w 1417692"/>
                <a:gd name="connsiteY80" fmla="*/ 21518 h 1417062"/>
                <a:gd name="connsiteX81" fmla="*/ 75413 w 1417692"/>
                <a:gd name="connsiteY81" fmla="*/ 11643 h 1417062"/>
                <a:gd name="connsiteX82" fmla="*/ 78735 w 1417692"/>
                <a:gd name="connsiteY82" fmla="*/ 16442 h 1417062"/>
                <a:gd name="connsiteX83" fmla="*/ 81319 w 1417692"/>
                <a:gd name="connsiteY83" fmla="*/ 26778 h 1417062"/>
                <a:gd name="connsiteX84" fmla="*/ 71075 w 1417692"/>
                <a:gd name="connsiteY84" fmla="*/ 48006 h 1417062"/>
                <a:gd name="connsiteX85" fmla="*/ 61753 w 1417692"/>
                <a:gd name="connsiteY85" fmla="*/ 60465 h 1417062"/>
                <a:gd name="connsiteX86" fmla="*/ 58800 w 1417692"/>
                <a:gd name="connsiteY86" fmla="*/ 65079 h 1417062"/>
                <a:gd name="connsiteX87" fmla="*/ 60554 w 1417692"/>
                <a:gd name="connsiteY87" fmla="*/ 136606 h 1417062"/>
                <a:gd name="connsiteX88" fmla="*/ 62769 w 1417692"/>
                <a:gd name="connsiteY88" fmla="*/ 221514 h 1417062"/>
                <a:gd name="connsiteX89" fmla="*/ 82704 w 1417692"/>
                <a:gd name="connsiteY89" fmla="*/ 300423 h 1417062"/>
                <a:gd name="connsiteX90" fmla="*/ 110391 w 1417692"/>
                <a:gd name="connsiteY90" fmla="*/ 333833 h 1417062"/>
                <a:gd name="connsiteX91" fmla="*/ 191146 w 1417692"/>
                <a:gd name="connsiteY91" fmla="*/ 403236 h 1417062"/>
                <a:gd name="connsiteX92" fmla="*/ 174349 w 1417692"/>
                <a:gd name="connsiteY92" fmla="*/ 379794 h 1417062"/>
                <a:gd name="connsiteX93" fmla="*/ 154599 w 1417692"/>
                <a:gd name="connsiteY93" fmla="*/ 355891 h 1417062"/>
                <a:gd name="connsiteX94" fmla="*/ 141770 w 1417692"/>
                <a:gd name="connsiteY94" fmla="*/ 328572 h 1417062"/>
                <a:gd name="connsiteX95" fmla="*/ 178133 w 1417692"/>
                <a:gd name="connsiteY95" fmla="*/ 284734 h 1417062"/>
                <a:gd name="connsiteX96" fmla="*/ 208313 w 1417692"/>
                <a:gd name="connsiteY96" fmla="*/ 253354 h 1417062"/>
                <a:gd name="connsiteX97" fmla="*/ 214773 w 1417692"/>
                <a:gd name="connsiteY97" fmla="*/ 243202 h 1417062"/>
                <a:gd name="connsiteX98" fmla="*/ 284176 w 1417692"/>
                <a:gd name="connsiteY98" fmla="*/ 154141 h 1417062"/>
                <a:gd name="connsiteX99" fmla="*/ 304850 w 1417692"/>
                <a:gd name="connsiteY99" fmla="*/ 129130 h 1417062"/>
                <a:gd name="connsiteX100" fmla="*/ 305219 w 1417692"/>
                <a:gd name="connsiteY100" fmla="*/ 112056 h 1417062"/>
                <a:gd name="connsiteX101" fmla="*/ 304388 w 1417692"/>
                <a:gd name="connsiteY101" fmla="*/ 96459 h 1417062"/>
                <a:gd name="connsiteX102" fmla="*/ 317032 w 1417692"/>
                <a:gd name="connsiteY102" fmla="*/ 83538 h 1417062"/>
                <a:gd name="connsiteX103" fmla="*/ 329768 w 1417692"/>
                <a:gd name="connsiteY103" fmla="*/ 70617 h 1417062"/>
                <a:gd name="connsiteX104" fmla="*/ 330876 w 1417692"/>
                <a:gd name="connsiteY104" fmla="*/ 63695 h 1417062"/>
                <a:gd name="connsiteX105" fmla="*/ 337613 w 1417692"/>
                <a:gd name="connsiteY105" fmla="*/ 46344 h 1417062"/>
                <a:gd name="connsiteX106" fmla="*/ 344351 w 1417692"/>
                <a:gd name="connsiteY106" fmla="*/ 35362 h 1417062"/>
                <a:gd name="connsiteX107" fmla="*/ 399172 w 1417692"/>
                <a:gd name="connsiteY107" fmla="*/ 37484 h 1417062"/>
                <a:gd name="connsiteX108" fmla="*/ 397880 w 1417692"/>
                <a:gd name="connsiteY108" fmla="*/ 49390 h 1417062"/>
                <a:gd name="connsiteX109" fmla="*/ 388005 w 1417692"/>
                <a:gd name="connsiteY109" fmla="*/ 61111 h 1417062"/>
                <a:gd name="connsiteX110" fmla="*/ 379883 w 1417692"/>
                <a:gd name="connsiteY110" fmla="*/ 69233 h 1417062"/>
                <a:gd name="connsiteX111" fmla="*/ 378498 w 1417692"/>
                <a:gd name="connsiteY111" fmla="*/ 82246 h 1417062"/>
                <a:gd name="connsiteX112" fmla="*/ 377114 w 1417692"/>
                <a:gd name="connsiteY112" fmla="*/ 96828 h 1417062"/>
                <a:gd name="connsiteX113" fmla="*/ 372961 w 1417692"/>
                <a:gd name="connsiteY113" fmla="*/ 104119 h 1417062"/>
                <a:gd name="connsiteX114" fmla="*/ 368808 w 1417692"/>
                <a:gd name="connsiteY114" fmla="*/ 109841 h 1417062"/>
                <a:gd name="connsiteX115" fmla="*/ 367885 w 1417692"/>
                <a:gd name="connsiteY115" fmla="*/ 123316 h 1417062"/>
                <a:gd name="connsiteX116" fmla="*/ 366870 w 1417692"/>
                <a:gd name="connsiteY116" fmla="*/ 136790 h 1417062"/>
                <a:gd name="connsiteX117" fmla="*/ 306234 w 1417692"/>
                <a:gd name="connsiteY117" fmla="*/ 210808 h 1417062"/>
                <a:gd name="connsiteX118" fmla="*/ 243199 w 1417692"/>
                <a:gd name="connsiteY118" fmla="*/ 286303 h 1417062"/>
                <a:gd name="connsiteX119" fmla="*/ 235723 w 1417692"/>
                <a:gd name="connsiteY119" fmla="*/ 304392 h 1417062"/>
                <a:gd name="connsiteX120" fmla="*/ 236185 w 1417692"/>
                <a:gd name="connsiteY120" fmla="*/ 320266 h 1417062"/>
                <a:gd name="connsiteX121" fmla="*/ 251597 w 1417692"/>
                <a:gd name="connsiteY121" fmla="*/ 347031 h 1417062"/>
                <a:gd name="connsiteX122" fmla="*/ 290729 w 1417692"/>
                <a:gd name="connsiteY122" fmla="*/ 388377 h 1417062"/>
                <a:gd name="connsiteX123" fmla="*/ 321739 w 1417692"/>
                <a:gd name="connsiteY123" fmla="*/ 420864 h 1417062"/>
                <a:gd name="connsiteX124" fmla="*/ 336598 w 1417692"/>
                <a:gd name="connsiteY124" fmla="*/ 414034 h 1417062"/>
                <a:gd name="connsiteX125" fmla="*/ 435719 w 1417692"/>
                <a:gd name="connsiteY125" fmla="*/ 380532 h 1417062"/>
                <a:gd name="connsiteX126" fmla="*/ 518782 w 1417692"/>
                <a:gd name="connsiteY126" fmla="*/ 380532 h 1417062"/>
                <a:gd name="connsiteX127" fmla="*/ 598153 w 1417692"/>
                <a:gd name="connsiteY127" fmla="*/ 390869 h 1417062"/>
                <a:gd name="connsiteX128" fmla="*/ 628978 w 1417692"/>
                <a:gd name="connsiteY128" fmla="*/ 394745 h 1417062"/>
                <a:gd name="connsiteX129" fmla="*/ 638853 w 1417692"/>
                <a:gd name="connsiteY129" fmla="*/ 393546 h 1417062"/>
                <a:gd name="connsiteX130" fmla="*/ 619011 w 1417692"/>
                <a:gd name="connsiteY130" fmla="*/ 318420 h 1417062"/>
                <a:gd name="connsiteX131" fmla="*/ 594830 w 1417692"/>
                <a:gd name="connsiteY131" fmla="*/ 217545 h 1417062"/>
                <a:gd name="connsiteX132" fmla="*/ 582555 w 1417692"/>
                <a:gd name="connsiteY132" fmla="*/ 195857 h 1417062"/>
                <a:gd name="connsiteX133" fmla="*/ 533548 w 1417692"/>
                <a:gd name="connsiteY133" fmla="*/ 129222 h 1417062"/>
                <a:gd name="connsiteX134" fmla="*/ 501062 w 1417692"/>
                <a:gd name="connsiteY134" fmla="*/ 86122 h 1417062"/>
                <a:gd name="connsiteX135" fmla="*/ 492479 w 1417692"/>
                <a:gd name="connsiteY135" fmla="*/ 75878 h 1417062"/>
                <a:gd name="connsiteX136" fmla="*/ 492479 w 1417692"/>
                <a:gd name="connsiteY136" fmla="*/ 65633 h 1417062"/>
                <a:gd name="connsiteX137" fmla="*/ 492479 w 1417692"/>
                <a:gd name="connsiteY137" fmla="*/ 55389 h 1417062"/>
                <a:gd name="connsiteX138" fmla="*/ 483711 w 1417692"/>
                <a:gd name="connsiteY138" fmla="*/ 37207 h 1417062"/>
                <a:gd name="connsiteX139" fmla="*/ 474943 w 1417692"/>
                <a:gd name="connsiteY139" fmla="*/ 17918 h 1417062"/>
                <a:gd name="connsiteX140" fmla="*/ 479373 w 1417692"/>
                <a:gd name="connsiteY140" fmla="*/ 16349 h 1417062"/>
                <a:gd name="connsiteX141" fmla="*/ 516844 w 1417692"/>
                <a:gd name="connsiteY141" fmla="*/ 11181 h 1417062"/>
                <a:gd name="connsiteX142" fmla="*/ 551545 w 1417692"/>
                <a:gd name="connsiteY142" fmla="*/ 6474 h 1417062"/>
                <a:gd name="connsiteX143" fmla="*/ 548131 w 1417692"/>
                <a:gd name="connsiteY143" fmla="*/ 22256 h 1417062"/>
                <a:gd name="connsiteX144" fmla="*/ 543516 w 1417692"/>
                <a:gd name="connsiteY144" fmla="*/ 38407 h 1417062"/>
                <a:gd name="connsiteX145" fmla="*/ 547669 w 1417692"/>
                <a:gd name="connsiteY145" fmla="*/ 35915 h 1417062"/>
                <a:gd name="connsiteX146" fmla="*/ 552284 w 1417692"/>
                <a:gd name="connsiteY146" fmla="*/ 33608 h 1417062"/>
                <a:gd name="connsiteX147" fmla="*/ 553760 w 1417692"/>
                <a:gd name="connsiteY147" fmla="*/ 39422 h 1417062"/>
                <a:gd name="connsiteX148" fmla="*/ 573142 w 1417692"/>
                <a:gd name="connsiteY148" fmla="*/ 105134 h 1417062"/>
                <a:gd name="connsiteX149" fmla="*/ 624456 w 1417692"/>
                <a:gd name="connsiteY149" fmla="*/ 181828 h 1417062"/>
                <a:gd name="connsiteX150" fmla="*/ 660265 w 1417692"/>
                <a:gd name="connsiteY150" fmla="*/ 246894 h 1417062"/>
                <a:gd name="connsiteX151" fmla="*/ 684076 w 1417692"/>
                <a:gd name="connsiteY151" fmla="*/ 305592 h 1417062"/>
                <a:gd name="connsiteX152" fmla="*/ 702442 w 1417692"/>
                <a:gd name="connsiteY152" fmla="*/ 334571 h 1417062"/>
                <a:gd name="connsiteX153" fmla="*/ 718870 w 1417692"/>
                <a:gd name="connsiteY153" fmla="*/ 358290 h 1417062"/>
                <a:gd name="connsiteX154" fmla="*/ 742035 w 1417692"/>
                <a:gd name="connsiteY154" fmla="*/ 382009 h 1417062"/>
                <a:gd name="connsiteX155" fmla="*/ 754126 w 1417692"/>
                <a:gd name="connsiteY155" fmla="*/ 376195 h 1417062"/>
                <a:gd name="connsiteX156" fmla="*/ 755233 w 1417692"/>
                <a:gd name="connsiteY156" fmla="*/ 358752 h 1417062"/>
                <a:gd name="connsiteX157" fmla="*/ 754679 w 1417692"/>
                <a:gd name="connsiteY157" fmla="*/ 345646 h 1417062"/>
                <a:gd name="connsiteX158" fmla="*/ 758832 w 1417692"/>
                <a:gd name="connsiteY158" fmla="*/ 327649 h 1417062"/>
                <a:gd name="connsiteX159" fmla="*/ 791135 w 1417692"/>
                <a:gd name="connsiteY159" fmla="*/ 203056 h 1417062"/>
                <a:gd name="connsiteX160" fmla="*/ 799810 w 1417692"/>
                <a:gd name="connsiteY160" fmla="*/ 182751 h 1417062"/>
                <a:gd name="connsiteX161" fmla="*/ 814577 w 1417692"/>
                <a:gd name="connsiteY161" fmla="*/ 132176 h 1417062"/>
                <a:gd name="connsiteX162" fmla="*/ 826575 w 1417692"/>
                <a:gd name="connsiteY162" fmla="*/ 48559 h 1417062"/>
                <a:gd name="connsiteX163" fmla="*/ 815961 w 1417692"/>
                <a:gd name="connsiteY163" fmla="*/ 15057 h 1417062"/>
                <a:gd name="connsiteX164" fmla="*/ 814023 w 1417692"/>
                <a:gd name="connsiteY164" fmla="*/ 9520 h 1417062"/>
                <a:gd name="connsiteX165" fmla="*/ 891917 w 1417692"/>
                <a:gd name="connsiteY165" fmla="*/ -6908 h 1417062"/>
                <a:gd name="connsiteX166" fmla="*/ 893947 w 1417692"/>
                <a:gd name="connsiteY166" fmla="*/ 31854 h 1417062"/>
                <a:gd name="connsiteX167" fmla="*/ 893947 w 1417692"/>
                <a:gd name="connsiteY167" fmla="*/ 39330 h 1417062"/>
                <a:gd name="connsiteX168" fmla="*/ 889702 w 1417692"/>
                <a:gd name="connsiteY168" fmla="*/ 40438 h 1417062"/>
                <a:gd name="connsiteX169" fmla="*/ 866352 w 1417692"/>
                <a:gd name="connsiteY169" fmla="*/ 71078 h 1417062"/>
                <a:gd name="connsiteX170" fmla="*/ 847802 w 1417692"/>
                <a:gd name="connsiteY170" fmla="*/ 179152 h 1417062"/>
                <a:gd name="connsiteX171" fmla="*/ 849186 w 1417692"/>
                <a:gd name="connsiteY171" fmla="*/ 194380 h 1417062"/>
                <a:gd name="connsiteX172" fmla="*/ 850109 w 1417692"/>
                <a:gd name="connsiteY172" fmla="*/ 231758 h 1417062"/>
                <a:gd name="connsiteX173" fmla="*/ 838849 w 1417692"/>
                <a:gd name="connsiteY173" fmla="*/ 328572 h 1417062"/>
                <a:gd name="connsiteX174" fmla="*/ 838388 w 1417692"/>
                <a:gd name="connsiteY174" fmla="*/ 346569 h 1417062"/>
                <a:gd name="connsiteX175" fmla="*/ 841803 w 1417692"/>
                <a:gd name="connsiteY175" fmla="*/ 359398 h 1417062"/>
                <a:gd name="connsiteX176" fmla="*/ 847248 w 1417692"/>
                <a:gd name="connsiteY176" fmla="*/ 382932 h 1417062"/>
                <a:gd name="connsiteX177" fmla="*/ 849278 w 1417692"/>
                <a:gd name="connsiteY177" fmla="*/ 393453 h 1417062"/>
                <a:gd name="connsiteX178" fmla="*/ 865614 w 1417692"/>
                <a:gd name="connsiteY178" fmla="*/ 400929 h 1417062"/>
                <a:gd name="connsiteX179" fmla="*/ 881950 w 1417692"/>
                <a:gd name="connsiteY179" fmla="*/ 408404 h 1417062"/>
                <a:gd name="connsiteX180" fmla="*/ 905207 w 1417692"/>
                <a:gd name="connsiteY180" fmla="*/ 427324 h 1417062"/>
                <a:gd name="connsiteX181" fmla="*/ 939170 w 1417692"/>
                <a:gd name="connsiteY181" fmla="*/ 456396 h 1417062"/>
                <a:gd name="connsiteX182" fmla="*/ 966858 w 1417692"/>
                <a:gd name="connsiteY182" fmla="*/ 479284 h 1417062"/>
                <a:gd name="connsiteX183" fmla="*/ 976548 w 1417692"/>
                <a:gd name="connsiteY183" fmla="*/ 481499 h 1417062"/>
                <a:gd name="connsiteX184" fmla="*/ 1037922 w 1417692"/>
                <a:gd name="connsiteY184" fmla="*/ 511494 h 1417062"/>
                <a:gd name="connsiteX185" fmla="*/ 1081761 w 1417692"/>
                <a:gd name="connsiteY185" fmla="*/ 530783 h 1417062"/>
                <a:gd name="connsiteX186" fmla="*/ 1139905 w 1417692"/>
                <a:gd name="connsiteY186" fmla="*/ 550165 h 1417062"/>
                <a:gd name="connsiteX187" fmla="*/ 1157902 w 1417692"/>
                <a:gd name="connsiteY187" fmla="*/ 556256 h 1417062"/>
                <a:gd name="connsiteX188" fmla="*/ 1196203 w 1417692"/>
                <a:gd name="connsiteY188" fmla="*/ 572684 h 1417062"/>
                <a:gd name="connsiteX189" fmla="*/ 1249732 w 1417692"/>
                <a:gd name="connsiteY189" fmla="*/ 580067 h 1417062"/>
                <a:gd name="connsiteX190" fmla="*/ 1289325 w 1417692"/>
                <a:gd name="connsiteY190" fmla="*/ 578775 h 1417062"/>
                <a:gd name="connsiteX191" fmla="*/ 1303076 w 1417692"/>
                <a:gd name="connsiteY191" fmla="*/ 577483 h 1417062"/>
                <a:gd name="connsiteX192" fmla="*/ 1311106 w 1417692"/>
                <a:gd name="connsiteY192" fmla="*/ 569453 h 1417062"/>
                <a:gd name="connsiteX193" fmla="*/ 1331871 w 1417692"/>
                <a:gd name="connsiteY193" fmla="*/ 557640 h 1417062"/>
                <a:gd name="connsiteX194" fmla="*/ 1370726 w 1417692"/>
                <a:gd name="connsiteY194" fmla="*/ 579975 h 1417062"/>
                <a:gd name="connsiteX195" fmla="*/ 1392138 w 1417692"/>
                <a:gd name="connsiteY195" fmla="*/ 619291 h 1417062"/>
                <a:gd name="connsiteX196" fmla="*/ 1388354 w 1417692"/>
                <a:gd name="connsiteY196" fmla="*/ 634242 h 1417062"/>
                <a:gd name="connsiteX197" fmla="*/ 1345069 w 1417692"/>
                <a:gd name="connsiteY197" fmla="*/ 670882 h 1417062"/>
                <a:gd name="connsiteX198" fmla="*/ 1221491 w 1417692"/>
                <a:gd name="connsiteY198" fmla="*/ 742131 h 1417062"/>
                <a:gd name="connsiteX199" fmla="*/ 1213092 w 1417692"/>
                <a:gd name="connsiteY199" fmla="*/ 750714 h 1417062"/>
                <a:gd name="connsiteX200" fmla="*/ 1224813 w 1417692"/>
                <a:gd name="connsiteY200" fmla="*/ 754037 h 1417062"/>
                <a:gd name="connsiteX201" fmla="*/ 1240780 w 1417692"/>
                <a:gd name="connsiteY201" fmla="*/ 754683 h 1417062"/>
                <a:gd name="connsiteX202" fmla="*/ 1248347 w 1417692"/>
                <a:gd name="connsiteY202" fmla="*/ 755237 h 1417062"/>
                <a:gd name="connsiteX203" fmla="*/ 1262930 w 1417692"/>
                <a:gd name="connsiteY203" fmla="*/ 768157 h 1417062"/>
                <a:gd name="connsiteX204" fmla="*/ 1310921 w 1417692"/>
                <a:gd name="connsiteY204" fmla="*/ 817441 h 1417062"/>
                <a:gd name="connsiteX205" fmla="*/ 1359559 w 1417692"/>
                <a:gd name="connsiteY205" fmla="*/ 856942 h 1417062"/>
                <a:gd name="connsiteX206" fmla="*/ 1371557 w 1417692"/>
                <a:gd name="connsiteY206" fmla="*/ 862572 h 1417062"/>
                <a:gd name="connsiteX207" fmla="*/ 1381709 w 1417692"/>
                <a:gd name="connsiteY207" fmla="*/ 867094 h 1417062"/>
                <a:gd name="connsiteX208" fmla="*/ 1397768 w 1417692"/>
                <a:gd name="connsiteY208" fmla="*/ 872816 h 1417062"/>
                <a:gd name="connsiteX209" fmla="*/ 1410781 w 1417692"/>
                <a:gd name="connsiteY209" fmla="*/ 882876 h 1417062"/>
                <a:gd name="connsiteX210" fmla="*/ 1405612 w 1417692"/>
                <a:gd name="connsiteY210" fmla="*/ 890813 h 1417062"/>
                <a:gd name="connsiteX211" fmla="*/ 1391861 w 1417692"/>
                <a:gd name="connsiteY211" fmla="*/ 907241 h 1417062"/>
                <a:gd name="connsiteX212" fmla="*/ 1383278 w 1417692"/>
                <a:gd name="connsiteY212" fmla="*/ 917855 h 1417062"/>
                <a:gd name="connsiteX213" fmla="*/ 1382724 w 1417692"/>
                <a:gd name="connsiteY213" fmla="*/ 928930 h 1417062"/>
                <a:gd name="connsiteX214" fmla="*/ 1381617 w 1417692"/>
                <a:gd name="connsiteY214" fmla="*/ 943327 h 1417062"/>
                <a:gd name="connsiteX215" fmla="*/ 1381155 w 1417692"/>
                <a:gd name="connsiteY215" fmla="*/ 946742 h 1417062"/>
                <a:gd name="connsiteX216" fmla="*/ 1370265 w 1417692"/>
                <a:gd name="connsiteY216" fmla="*/ 939266 h 1417062"/>
                <a:gd name="connsiteX217" fmla="*/ 1359374 w 1417692"/>
                <a:gd name="connsiteY217" fmla="*/ 931791 h 1417062"/>
                <a:gd name="connsiteX218" fmla="*/ 1358821 w 1417692"/>
                <a:gd name="connsiteY218" fmla="*/ 919700 h 1417062"/>
                <a:gd name="connsiteX219" fmla="*/ 1357621 w 1417692"/>
                <a:gd name="connsiteY219" fmla="*/ 905580 h 1417062"/>
                <a:gd name="connsiteX220" fmla="*/ 1350607 w 1417692"/>
                <a:gd name="connsiteY220" fmla="*/ 900781 h 1417062"/>
                <a:gd name="connsiteX221" fmla="*/ 1324211 w 1417692"/>
                <a:gd name="connsiteY221" fmla="*/ 916839 h 1417062"/>
                <a:gd name="connsiteX222" fmla="*/ 1304553 w 1417692"/>
                <a:gd name="connsiteY222" fmla="*/ 937974 h 1417062"/>
                <a:gd name="connsiteX223" fmla="*/ 1295878 w 1417692"/>
                <a:gd name="connsiteY223" fmla="*/ 924869 h 1417062"/>
                <a:gd name="connsiteX224" fmla="*/ 1283603 w 1417692"/>
                <a:gd name="connsiteY224" fmla="*/ 908348 h 1417062"/>
                <a:gd name="connsiteX225" fmla="*/ 1287018 w 1417692"/>
                <a:gd name="connsiteY225" fmla="*/ 920808 h 1417062"/>
                <a:gd name="connsiteX226" fmla="*/ 1292463 w 1417692"/>
                <a:gd name="connsiteY226" fmla="*/ 932990 h 1417062"/>
                <a:gd name="connsiteX227" fmla="*/ 1290248 w 1417692"/>
                <a:gd name="connsiteY227" fmla="*/ 934467 h 1417062"/>
                <a:gd name="connsiteX228" fmla="*/ 1287479 w 1417692"/>
                <a:gd name="connsiteY228" fmla="*/ 935851 h 1417062"/>
                <a:gd name="connsiteX229" fmla="*/ 1280465 w 1417692"/>
                <a:gd name="connsiteY229" fmla="*/ 929022 h 1417062"/>
                <a:gd name="connsiteX230" fmla="*/ 1262837 w 1417692"/>
                <a:gd name="connsiteY230" fmla="*/ 916470 h 1417062"/>
                <a:gd name="connsiteX231" fmla="*/ 1260622 w 1417692"/>
                <a:gd name="connsiteY231" fmla="*/ 920900 h 1417062"/>
                <a:gd name="connsiteX232" fmla="*/ 1266252 w 1417692"/>
                <a:gd name="connsiteY232" fmla="*/ 941204 h 1417062"/>
                <a:gd name="connsiteX233" fmla="*/ 1269759 w 1417692"/>
                <a:gd name="connsiteY233" fmla="*/ 967507 h 1417062"/>
                <a:gd name="connsiteX234" fmla="*/ 1262837 w 1417692"/>
                <a:gd name="connsiteY234" fmla="*/ 968061 h 1417062"/>
                <a:gd name="connsiteX235" fmla="*/ 1250193 w 1417692"/>
                <a:gd name="connsiteY235" fmla="*/ 952925 h 1417062"/>
                <a:gd name="connsiteX236" fmla="*/ 1241979 w 1417692"/>
                <a:gd name="connsiteY236" fmla="*/ 941020 h 1417062"/>
                <a:gd name="connsiteX237" fmla="*/ 1239026 w 1417692"/>
                <a:gd name="connsiteY237" fmla="*/ 941943 h 1417062"/>
                <a:gd name="connsiteX238" fmla="*/ 1234319 w 1417692"/>
                <a:gd name="connsiteY238" fmla="*/ 983197 h 1417062"/>
                <a:gd name="connsiteX239" fmla="*/ 1235427 w 1417692"/>
                <a:gd name="connsiteY239" fmla="*/ 995841 h 1417062"/>
                <a:gd name="connsiteX240" fmla="*/ 1225551 w 1417692"/>
                <a:gd name="connsiteY240" fmla="*/ 1003224 h 1417062"/>
                <a:gd name="connsiteX241" fmla="*/ 1218906 w 1417692"/>
                <a:gd name="connsiteY241" fmla="*/ 1001932 h 1417062"/>
                <a:gd name="connsiteX242" fmla="*/ 1204509 w 1417692"/>
                <a:gd name="connsiteY242" fmla="*/ 980613 h 1417062"/>
                <a:gd name="connsiteX243" fmla="*/ 1202663 w 1417692"/>
                <a:gd name="connsiteY243" fmla="*/ 950157 h 1417062"/>
                <a:gd name="connsiteX244" fmla="*/ 1198233 w 1417692"/>
                <a:gd name="connsiteY244" fmla="*/ 905211 h 1417062"/>
                <a:gd name="connsiteX245" fmla="*/ 1143227 w 1417692"/>
                <a:gd name="connsiteY245" fmla="*/ 868571 h 1417062"/>
                <a:gd name="connsiteX246" fmla="*/ 1120616 w 1417692"/>
                <a:gd name="connsiteY246" fmla="*/ 856850 h 1417062"/>
                <a:gd name="connsiteX247" fmla="*/ 1105295 w 1417692"/>
                <a:gd name="connsiteY247" fmla="*/ 864971 h 1417062"/>
                <a:gd name="connsiteX248" fmla="*/ 1088037 w 1417692"/>
                <a:gd name="connsiteY248" fmla="*/ 888321 h 1417062"/>
                <a:gd name="connsiteX249" fmla="*/ 1104834 w 1417692"/>
                <a:gd name="connsiteY249" fmla="*/ 935390 h 1417062"/>
                <a:gd name="connsiteX250" fmla="*/ 1158086 w 1417692"/>
                <a:gd name="connsiteY250" fmla="*/ 1018176 h 1417062"/>
                <a:gd name="connsiteX251" fmla="*/ 1265421 w 1417692"/>
                <a:gd name="connsiteY251" fmla="*/ 1153198 h 1417062"/>
                <a:gd name="connsiteX252" fmla="*/ 1296801 w 1417692"/>
                <a:gd name="connsiteY252" fmla="*/ 1205066 h 1417062"/>
                <a:gd name="connsiteX253" fmla="*/ 1304184 w 1417692"/>
                <a:gd name="connsiteY253" fmla="*/ 1229523 h 1417062"/>
                <a:gd name="connsiteX254" fmla="*/ 1284987 w 1417692"/>
                <a:gd name="connsiteY254" fmla="*/ 1237737 h 1417062"/>
                <a:gd name="connsiteX255" fmla="*/ 1274558 w 1417692"/>
                <a:gd name="connsiteY255" fmla="*/ 1218910 h 1417062"/>
                <a:gd name="connsiteX256" fmla="*/ 1257577 w 1417692"/>
                <a:gd name="connsiteY256" fmla="*/ 1197960 h 1417062"/>
                <a:gd name="connsiteX257" fmla="*/ 1255269 w 1417692"/>
                <a:gd name="connsiteY257" fmla="*/ 1200175 h 1417062"/>
                <a:gd name="connsiteX258" fmla="*/ 1260161 w 1417692"/>
                <a:gd name="connsiteY258" fmla="*/ 1216049 h 1417062"/>
                <a:gd name="connsiteX259" fmla="*/ 1286187 w 1417692"/>
                <a:gd name="connsiteY259" fmla="*/ 1275485 h 1417062"/>
                <a:gd name="connsiteX260" fmla="*/ 1257392 w 1417692"/>
                <a:gd name="connsiteY260" fmla="*/ 1323938 h 1417062"/>
                <a:gd name="connsiteX261" fmla="*/ 1248440 w 1417692"/>
                <a:gd name="connsiteY261" fmla="*/ 1317293 h 1417062"/>
                <a:gd name="connsiteX262" fmla="*/ 1248624 w 1417692"/>
                <a:gd name="connsiteY262" fmla="*/ 1307510 h 1417062"/>
                <a:gd name="connsiteX263" fmla="*/ 1253516 w 1417692"/>
                <a:gd name="connsiteY263" fmla="*/ 1294035 h 1417062"/>
                <a:gd name="connsiteX264" fmla="*/ 1256931 w 1417692"/>
                <a:gd name="connsiteY264" fmla="*/ 1286560 h 1417062"/>
                <a:gd name="connsiteX265" fmla="*/ 1256469 w 1417692"/>
                <a:gd name="connsiteY265" fmla="*/ 1274377 h 1417062"/>
                <a:gd name="connsiteX266" fmla="*/ 1247517 w 1417692"/>
                <a:gd name="connsiteY266" fmla="*/ 1249551 h 1417062"/>
                <a:gd name="connsiteX267" fmla="*/ 1232935 w 1417692"/>
                <a:gd name="connsiteY267" fmla="*/ 1242537 h 1417062"/>
                <a:gd name="connsiteX268" fmla="*/ 1224352 w 1417692"/>
                <a:gd name="connsiteY268" fmla="*/ 1248351 h 1417062"/>
                <a:gd name="connsiteX269" fmla="*/ 1225367 w 1417692"/>
                <a:gd name="connsiteY269" fmla="*/ 1297266 h 1417062"/>
                <a:gd name="connsiteX270" fmla="*/ 1228966 w 1417692"/>
                <a:gd name="connsiteY270" fmla="*/ 1349318 h 1417062"/>
                <a:gd name="connsiteX271" fmla="*/ 1228043 w 1417692"/>
                <a:gd name="connsiteY271" fmla="*/ 1365192 h 1417062"/>
                <a:gd name="connsiteX272" fmla="*/ 1221398 w 1417692"/>
                <a:gd name="connsiteY272" fmla="*/ 1367500 h 1417062"/>
                <a:gd name="connsiteX273" fmla="*/ 1197402 w 1417692"/>
                <a:gd name="connsiteY273" fmla="*/ 1320708 h 1417062"/>
                <a:gd name="connsiteX274" fmla="*/ 1194357 w 1417692"/>
                <a:gd name="connsiteY274" fmla="*/ 1309171 h 1417062"/>
                <a:gd name="connsiteX275" fmla="*/ 1194634 w 1417692"/>
                <a:gd name="connsiteY275" fmla="*/ 1279546 h 1417062"/>
                <a:gd name="connsiteX276" fmla="*/ 1188912 w 1417692"/>
                <a:gd name="connsiteY276" fmla="*/ 1227678 h 1417062"/>
                <a:gd name="connsiteX277" fmla="*/ 1169992 w 1417692"/>
                <a:gd name="connsiteY277" fmla="*/ 1238291 h 1417062"/>
                <a:gd name="connsiteX278" fmla="*/ 1137967 w 1417692"/>
                <a:gd name="connsiteY278" fmla="*/ 1280561 h 1417062"/>
                <a:gd name="connsiteX279" fmla="*/ 1100496 w 1417692"/>
                <a:gd name="connsiteY279" fmla="*/ 1348026 h 1417062"/>
                <a:gd name="connsiteX280" fmla="*/ 1098558 w 1417692"/>
                <a:gd name="connsiteY280" fmla="*/ 1354671 h 1417062"/>
                <a:gd name="connsiteX281" fmla="*/ 1090898 w 1417692"/>
                <a:gd name="connsiteY281" fmla="*/ 1349503 h 1417062"/>
                <a:gd name="connsiteX282" fmla="*/ 1090252 w 1417692"/>
                <a:gd name="connsiteY282" fmla="*/ 1346549 h 1417062"/>
                <a:gd name="connsiteX283" fmla="*/ 1087391 w 1417692"/>
                <a:gd name="connsiteY283" fmla="*/ 1349872 h 1417062"/>
                <a:gd name="connsiteX284" fmla="*/ 1078992 w 1417692"/>
                <a:gd name="connsiteY284" fmla="*/ 1349410 h 1417062"/>
                <a:gd name="connsiteX285" fmla="*/ 1058227 w 1417692"/>
                <a:gd name="connsiteY285" fmla="*/ 1327999 h 1417062"/>
                <a:gd name="connsiteX286" fmla="*/ 1037000 w 1417692"/>
                <a:gd name="connsiteY286" fmla="*/ 1305941 h 1417062"/>
                <a:gd name="connsiteX287" fmla="*/ 1034231 w 1417692"/>
                <a:gd name="connsiteY287" fmla="*/ 1297912 h 1417062"/>
                <a:gd name="connsiteX288" fmla="*/ 1026201 w 1417692"/>
                <a:gd name="connsiteY288" fmla="*/ 1291451 h 1417062"/>
                <a:gd name="connsiteX289" fmla="*/ 1015034 w 1417692"/>
                <a:gd name="connsiteY289" fmla="*/ 1317939 h 1417062"/>
                <a:gd name="connsiteX290" fmla="*/ 1022510 w 1417692"/>
                <a:gd name="connsiteY290" fmla="*/ 1343411 h 1417062"/>
                <a:gd name="connsiteX291" fmla="*/ 1045306 w 1417692"/>
                <a:gd name="connsiteY291" fmla="*/ 1404785 h 1417062"/>
                <a:gd name="connsiteX292" fmla="*/ 1042906 w 1417692"/>
                <a:gd name="connsiteY292" fmla="*/ 1409308 h 1417062"/>
                <a:gd name="connsiteX293" fmla="*/ 1033400 w 1417692"/>
                <a:gd name="connsiteY293" fmla="*/ 1408662 h 1417062"/>
                <a:gd name="connsiteX294" fmla="*/ 1087299 w 1417692"/>
                <a:gd name="connsiteY294" fmla="*/ 1302065 h 1417062"/>
                <a:gd name="connsiteX295" fmla="*/ 1090529 w 1417692"/>
                <a:gd name="connsiteY295" fmla="*/ 1289975 h 1417062"/>
                <a:gd name="connsiteX296" fmla="*/ 1086652 w 1417692"/>
                <a:gd name="connsiteY296" fmla="*/ 1287667 h 1417062"/>
                <a:gd name="connsiteX297" fmla="*/ 1074378 w 1417692"/>
                <a:gd name="connsiteY297" fmla="*/ 1286560 h 1417062"/>
                <a:gd name="connsiteX298" fmla="*/ 1072255 w 1417692"/>
                <a:gd name="connsiteY298" fmla="*/ 1292005 h 1417062"/>
                <a:gd name="connsiteX299" fmla="*/ 1074747 w 1417692"/>
                <a:gd name="connsiteY299" fmla="*/ 1300680 h 1417062"/>
                <a:gd name="connsiteX300" fmla="*/ 1083699 w 1417692"/>
                <a:gd name="connsiteY300" fmla="*/ 1313140 h 1417062"/>
                <a:gd name="connsiteX301" fmla="*/ 1087299 w 1417692"/>
                <a:gd name="connsiteY301" fmla="*/ 1302065 h 1417062"/>
                <a:gd name="connsiteX302" fmla="*/ 1119047 w 1417692"/>
                <a:gd name="connsiteY302" fmla="*/ 1242444 h 1417062"/>
                <a:gd name="connsiteX303" fmla="*/ 1153933 w 1417692"/>
                <a:gd name="connsiteY303" fmla="*/ 1186146 h 1417062"/>
                <a:gd name="connsiteX304" fmla="*/ 1143781 w 1417692"/>
                <a:gd name="connsiteY304" fmla="*/ 1165658 h 1417062"/>
                <a:gd name="connsiteX305" fmla="*/ 1045952 w 1417692"/>
                <a:gd name="connsiteY305" fmla="*/ 1218818 h 1417062"/>
                <a:gd name="connsiteX306" fmla="*/ 1070963 w 1417692"/>
                <a:gd name="connsiteY306" fmla="*/ 1237922 h 1417062"/>
                <a:gd name="connsiteX307" fmla="*/ 1085084 w 1417692"/>
                <a:gd name="connsiteY307" fmla="*/ 1245121 h 1417062"/>
                <a:gd name="connsiteX308" fmla="*/ 1107972 w 1417692"/>
                <a:gd name="connsiteY308" fmla="*/ 1252320 h 1417062"/>
                <a:gd name="connsiteX309" fmla="*/ 1119047 w 1417692"/>
                <a:gd name="connsiteY309" fmla="*/ 1242444 h 1417062"/>
                <a:gd name="connsiteX310" fmla="*/ 1054720 w 1417692"/>
                <a:gd name="connsiteY310" fmla="*/ 1156798 h 1417062"/>
                <a:gd name="connsiteX311" fmla="*/ 1107972 w 1417692"/>
                <a:gd name="connsiteY311" fmla="*/ 1131694 h 1417062"/>
                <a:gd name="connsiteX312" fmla="*/ 1122462 w 1417692"/>
                <a:gd name="connsiteY312" fmla="*/ 1117112 h 1417062"/>
                <a:gd name="connsiteX313" fmla="*/ 1124954 w 1417692"/>
                <a:gd name="connsiteY313" fmla="*/ 1111944 h 1417062"/>
                <a:gd name="connsiteX314" fmla="*/ 1124400 w 1417692"/>
                <a:gd name="connsiteY314" fmla="*/ 1092009 h 1417062"/>
                <a:gd name="connsiteX315" fmla="*/ 1114155 w 1417692"/>
                <a:gd name="connsiteY315" fmla="*/ 1033311 h 1417062"/>
                <a:gd name="connsiteX316" fmla="*/ 1063949 w 1417692"/>
                <a:gd name="connsiteY316" fmla="*/ 942312 h 1417062"/>
                <a:gd name="connsiteX317" fmla="*/ 1043829 w 1417692"/>
                <a:gd name="connsiteY317" fmla="*/ 884260 h 1417062"/>
                <a:gd name="connsiteX318" fmla="*/ 1045029 w 1417692"/>
                <a:gd name="connsiteY318" fmla="*/ 860634 h 1417062"/>
                <a:gd name="connsiteX319" fmla="*/ 1035892 w 1417692"/>
                <a:gd name="connsiteY319" fmla="*/ 862387 h 1417062"/>
                <a:gd name="connsiteX320" fmla="*/ 932987 w 1417692"/>
                <a:gd name="connsiteY320" fmla="*/ 917670 h 1417062"/>
                <a:gd name="connsiteX321" fmla="*/ 919235 w 1417692"/>
                <a:gd name="connsiteY321" fmla="*/ 990857 h 1417062"/>
                <a:gd name="connsiteX322" fmla="*/ 943231 w 1417692"/>
                <a:gd name="connsiteY322" fmla="*/ 1058968 h 1417062"/>
                <a:gd name="connsiteX323" fmla="*/ 978025 w 1417692"/>
                <a:gd name="connsiteY323" fmla="*/ 1142954 h 1417062"/>
                <a:gd name="connsiteX324" fmla="*/ 996207 w 1417692"/>
                <a:gd name="connsiteY324" fmla="*/ 1174610 h 1417062"/>
                <a:gd name="connsiteX325" fmla="*/ 1003498 w 1417692"/>
                <a:gd name="connsiteY325" fmla="*/ 1180424 h 1417062"/>
                <a:gd name="connsiteX326" fmla="*/ 1054720 w 1417692"/>
                <a:gd name="connsiteY326" fmla="*/ 1156798 h 1417062"/>
                <a:gd name="connsiteX327" fmla="*/ 1305753 w 1417692"/>
                <a:gd name="connsiteY327" fmla="*/ 887398 h 1417062"/>
                <a:gd name="connsiteX328" fmla="*/ 1303169 w 1417692"/>
                <a:gd name="connsiteY328" fmla="*/ 876416 h 1417062"/>
                <a:gd name="connsiteX329" fmla="*/ 1293201 w 1417692"/>
                <a:gd name="connsiteY329" fmla="*/ 874939 h 1417062"/>
                <a:gd name="connsiteX330" fmla="*/ 1280465 w 1417692"/>
                <a:gd name="connsiteY330" fmla="*/ 870232 h 1417062"/>
                <a:gd name="connsiteX331" fmla="*/ 1235150 w 1417692"/>
                <a:gd name="connsiteY331" fmla="*/ 822517 h 1417062"/>
                <a:gd name="connsiteX332" fmla="*/ 1198510 w 1417692"/>
                <a:gd name="connsiteY332" fmla="*/ 813565 h 1417062"/>
                <a:gd name="connsiteX333" fmla="*/ 1186974 w 1417692"/>
                <a:gd name="connsiteY333" fmla="*/ 813657 h 1417062"/>
                <a:gd name="connsiteX334" fmla="*/ 1177283 w 1417692"/>
                <a:gd name="connsiteY334" fmla="*/ 818272 h 1417062"/>
                <a:gd name="connsiteX335" fmla="*/ 1161132 w 1417692"/>
                <a:gd name="connsiteY335" fmla="*/ 826763 h 1417062"/>
                <a:gd name="connsiteX336" fmla="*/ 1154764 w 1417692"/>
                <a:gd name="connsiteY336" fmla="*/ 830547 h 1417062"/>
                <a:gd name="connsiteX337" fmla="*/ 1163439 w 1417692"/>
                <a:gd name="connsiteY337" fmla="*/ 834607 h 1417062"/>
                <a:gd name="connsiteX338" fmla="*/ 1195741 w 1417692"/>
                <a:gd name="connsiteY338" fmla="*/ 849743 h 1417062"/>
                <a:gd name="connsiteX339" fmla="*/ 1238195 w 1417692"/>
                <a:gd name="connsiteY339" fmla="*/ 865987 h 1417062"/>
                <a:gd name="connsiteX340" fmla="*/ 1270682 w 1417692"/>
                <a:gd name="connsiteY340" fmla="*/ 874108 h 1417062"/>
                <a:gd name="connsiteX341" fmla="*/ 1284157 w 1417692"/>
                <a:gd name="connsiteY341" fmla="*/ 877062 h 1417062"/>
                <a:gd name="connsiteX342" fmla="*/ 1296062 w 1417692"/>
                <a:gd name="connsiteY342" fmla="*/ 888967 h 1417062"/>
                <a:gd name="connsiteX343" fmla="*/ 1308060 w 1417692"/>
                <a:gd name="connsiteY343" fmla="*/ 899673 h 1417062"/>
                <a:gd name="connsiteX344" fmla="*/ 1305753 w 1417692"/>
                <a:gd name="connsiteY344" fmla="*/ 887398 h 1417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</a:cxnLst>
              <a:rect l="l" t="t" r="r" b="b"/>
              <a:pathLst>
                <a:path w="1417692" h="1417062">
                  <a:moveTo>
                    <a:pt x="1033400" y="1408662"/>
                  </a:moveTo>
                  <a:cubicBezTo>
                    <a:pt x="1028140" y="1406077"/>
                    <a:pt x="1020572" y="1398325"/>
                    <a:pt x="1011896" y="1386788"/>
                  </a:cubicBezTo>
                  <a:cubicBezTo>
                    <a:pt x="999160" y="1369715"/>
                    <a:pt x="997130" y="1365746"/>
                    <a:pt x="992238" y="1348395"/>
                  </a:cubicBezTo>
                  <a:cubicBezTo>
                    <a:pt x="978394" y="1299481"/>
                    <a:pt x="963905" y="1263948"/>
                    <a:pt x="955506" y="1258411"/>
                  </a:cubicBezTo>
                  <a:cubicBezTo>
                    <a:pt x="950153" y="1254904"/>
                    <a:pt x="939447" y="1262933"/>
                    <a:pt x="935479" y="1273270"/>
                  </a:cubicBezTo>
                  <a:cubicBezTo>
                    <a:pt x="934187" y="1276685"/>
                    <a:pt x="933264" y="1281761"/>
                    <a:pt x="932987" y="1286652"/>
                  </a:cubicBezTo>
                  <a:cubicBezTo>
                    <a:pt x="932248" y="1297635"/>
                    <a:pt x="934463" y="1304372"/>
                    <a:pt x="942954" y="1317939"/>
                  </a:cubicBezTo>
                  <a:cubicBezTo>
                    <a:pt x="953660" y="1335013"/>
                    <a:pt x="954952" y="1339166"/>
                    <a:pt x="950799" y="1343319"/>
                  </a:cubicBezTo>
                  <a:cubicBezTo>
                    <a:pt x="947661" y="1346457"/>
                    <a:pt x="942770" y="1347103"/>
                    <a:pt x="936494" y="1345165"/>
                  </a:cubicBezTo>
                  <a:cubicBezTo>
                    <a:pt x="926988" y="1342212"/>
                    <a:pt x="913882" y="1326430"/>
                    <a:pt x="906315" y="1308710"/>
                  </a:cubicBezTo>
                  <a:cubicBezTo>
                    <a:pt x="902069" y="1298650"/>
                    <a:pt x="902531" y="1292743"/>
                    <a:pt x="911114" y="1252596"/>
                  </a:cubicBezTo>
                  <a:cubicBezTo>
                    <a:pt x="919143" y="1215311"/>
                    <a:pt x="920620" y="1201190"/>
                    <a:pt x="916836" y="1197406"/>
                  </a:cubicBezTo>
                  <a:cubicBezTo>
                    <a:pt x="912960" y="1193530"/>
                    <a:pt x="901792" y="1194268"/>
                    <a:pt x="892102" y="1198975"/>
                  </a:cubicBezTo>
                  <a:cubicBezTo>
                    <a:pt x="883703" y="1203128"/>
                    <a:pt x="870505" y="1216603"/>
                    <a:pt x="862568" y="1229154"/>
                  </a:cubicBezTo>
                  <a:cubicBezTo>
                    <a:pt x="859246" y="1234323"/>
                    <a:pt x="851216" y="1246321"/>
                    <a:pt x="844756" y="1255919"/>
                  </a:cubicBezTo>
                  <a:cubicBezTo>
                    <a:pt x="831835" y="1274839"/>
                    <a:pt x="826575" y="1284345"/>
                    <a:pt x="826575" y="1288867"/>
                  </a:cubicBezTo>
                  <a:cubicBezTo>
                    <a:pt x="826575" y="1290436"/>
                    <a:pt x="827221" y="1293943"/>
                    <a:pt x="828051" y="1296620"/>
                  </a:cubicBezTo>
                  <a:cubicBezTo>
                    <a:pt x="830174" y="1304003"/>
                    <a:pt x="828605" y="1306495"/>
                    <a:pt x="822514" y="1304833"/>
                  </a:cubicBezTo>
                  <a:cubicBezTo>
                    <a:pt x="818361" y="1303726"/>
                    <a:pt x="815776" y="1301603"/>
                    <a:pt x="813192" y="1297266"/>
                  </a:cubicBezTo>
                  <a:cubicBezTo>
                    <a:pt x="810608" y="1292743"/>
                    <a:pt x="808116" y="1282776"/>
                    <a:pt x="808116" y="1276408"/>
                  </a:cubicBezTo>
                  <a:cubicBezTo>
                    <a:pt x="808116" y="1265610"/>
                    <a:pt x="813377" y="1250751"/>
                    <a:pt x="823344" y="1233215"/>
                  </a:cubicBezTo>
                  <a:cubicBezTo>
                    <a:pt x="831466" y="1219095"/>
                    <a:pt x="849924" y="1191222"/>
                    <a:pt x="854631" y="1186146"/>
                  </a:cubicBezTo>
                  <a:cubicBezTo>
                    <a:pt x="856662" y="1183931"/>
                    <a:pt x="863768" y="1177840"/>
                    <a:pt x="870505" y="1172580"/>
                  </a:cubicBezTo>
                  <a:cubicBezTo>
                    <a:pt x="888133" y="1158643"/>
                    <a:pt x="893486" y="1151537"/>
                    <a:pt x="896439" y="1137693"/>
                  </a:cubicBezTo>
                  <a:cubicBezTo>
                    <a:pt x="899393" y="1123573"/>
                    <a:pt x="896532" y="1106499"/>
                    <a:pt x="884257" y="1065060"/>
                  </a:cubicBezTo>
                  <a:cubicBezTo>
                    <a:pt x="874935" y="1033496"/>
                    <a:pt x="872536" y="1024175"/>
                    <a:pt x="870044" y="1009592"/>
                  </a:cubicBezTo>
                  <a:cubicBezTo>
                    <a:pt x="867460" y="994272"/>
                    <a:pt x="866906" y="982920"/>
                    <a:pt x="868106" y="971845"/>
                  </a:cubicBezTo>
                  <a:cubicBezTo>
                    <a:pt x="872259" y="933729"/>
                    <a:pt x="887302" y="900873"/>
                    <a:pt x="913513" y="872908"/>
                  </a:cubicBezTo>
                  <a:cubicBezTo>
                    <a:pt x="919143" y="866910"/>
                    <a:pt x="919143" y="866910"/>
                    <a:pt x="907791" y="868940"/>
                  </a:cubicBezTo>
                  <a:cubicBezTo>
                    <a:pt x="895332" y="871155"/>
                    <a:pt x="896255" y="871709"/>
                    <a:pt x="895055" y="861372"/>
                  </a:cubicBezTo>
                  <a:cubicBezTo>
                    <a:pt x="894501" y="856388"/>
                    <a:pt x="894317" y="852051"/>
                    <a:pt x="894686" y="851774"/>
                  </a:cubicBezTo>
                  <a:cubicBezTo>
                    <a:pt x="895516" y="851035"/>
                    <a:pt x="926250" y="840883"/>
                    <a:pt x="938893" y="837192"/>
                  </a:cubicBezTo>
                  <a:cubicBezTo>
                    <a:pt x="944154" y="835623"/>
                    <a:pt x="953014" y="833777"/>
                    <a:pt x="958736" y="832946"/>
                  </a:cubicBezTo>
                  <a:cubicBezTo>
                    <a:pt x="964366" y="832208"/>
                    <a:pt x="969257" y="831377"/>
                    <a:pt x="969442" y="831193"/>
                  </a:cubicBezTo>
                  <a:cubicBezTo>
                    <a:pt x="969627" y="830916"/>
                    <a:pt x="967781" y="830547"/>
                    <a:pt x="965289" y="830177"/>
                  </a:cubicBezTo>
                  <a:cubicBezTo>
                    <a:pt x="956152" y="828978"/>
                    <a:pt x="953660" y="828239"/>
                    <a:pt x="952645" y="826670"/>
                  </a:cubicBezTo>
                  <a:cubicBezTo>
                    <a:pt x="951076" y="824271"/>
                    <a:pt x="953568" y="820764"/>
                    <a:pt x="959475" y="817257"/>
                  </a:cubicBezTo>
                  <a:lnTo>
                    <a:pt x="964551" y="814119"/>
                  </a:lnTo>
                  <a:lnTo>
                    <a:pt x="990854" y="816334"/>
                  </a:lnTo>
                  <a:cubicBezTo>
                    <a:pt x="1005343" y="817626"/>
                    <a:pt x="1018910" y="818641"/>
                    <a:pt x="1021033" y="818641"/>
                  </a:cubicBezTo>
                  <a:cubicBezTo>
                    <a:pt x="1023802" y="818641"/>
                    <a:pt x="1030539" y="816334"/>
                    <a:pt x="1044567" y="810704"/>
                  </a:cubicBezTo>
                  <a:cubicBezTo>
                    <a:pt x="1055366" y="806274"/>
                    <a:pt x="1064502" y="802398"/>
                    <a:pt x="1064872" y="802121"/>
                  </a:cubicBezTo>
                  <a:cubicBezTo>
                    <a:pt x="1065425" y="801567"/>
                    <a:pt x="1064226" y="756898"/>
                    <a:pt x="1063580" y="756344"/>
                  </a:cubicBezTo>
                  <a:cubicBezTo>
                    <a:pt x="1063395" y="756252"/>
                    <a:pt x="1049828" y="754775"/>
                    <a:pt x="1033308" y="753114"/>
                  </a:cubicBezTo>
                  <a:cubicBezTo>
                    <a:pt x="1005436" y="750345"/>
                    <a:pt x="1002298" y="749884"/>
                    <a:pt x="989377" y="746100"/>
                  </a:cubicBezTo>
                  <a:cubicBezTo>
                    <a:pt x="967596" y="739916"/>
                    <a:pt x="956429" y="737978"/>
                    <a:pt x="941847" y="737886"/>
                  </a:cubicBezTo>
                  <a:lnTo>
                    <a:pt x="929295" y="737886"/>
                  </a:lnTo>
                  <a:lnTo>
                    <a:pt x="894778" y="755144"/>
                  </a:lnTo>
                  <a:cubicBezTo>
                    <a:pt x="829066" y="788092"/>
                    <a:pt x="802579" y="795660"/>
                    <a:pt x="767231" y="791876"/>
                  </a:cubicBezTo>
                  <a:cubicBezTo>
                    <a:pt x="762524" y="791415"/>
                    <a:pt x="741943" y="789477"/>
                    <a:pt x="721362" y="787723"/>
                  </a:cubicBezTo>
                  <a:cubicBezTo>
                    <a:pt x="700781" y="785877"/>
                    <a:pt x="681492" y="784032"/>
                    <a:pt x="678446" y="783570"/>
                  </a:cubicBezTo>
                  <a:cubicBezTo>
                    <a:pt x="665987" y="781540"/>
                    <a:pt x="641253" y="782370"/>
                    <a:pt x="553391" y="787446"/>
                  </a:cubicBezTo>
                  <a:cubicBezTo>
                    <a:pt x="505307" y="790307"/>
                    <a:pt x="500139" y="790400"/>
                    <a:pt x="435719" y="790492"/>
                  </a:cubicBezTo>
                  <a:lnTo>
                    <a:pt x="368346" y="790492"/>
                  </a:lnTo>
                  <a:lnTo>
                    <a:pt x="350811" y="793999"/>
                  </a:lnTo>
                  <a:cubicBezTo>
                    <a:pt x="296174" y="804890"/>
                    <a:pt x="279931" y="805628"/>
                    <a:pt x="246798" y="798706"/>
                  </a:cubicBezTo>
                  <a:cubicBezTo>
                    <a:pt x="231755" y="795568"/>
                    <a:pt x="190962" y="785508"/>
                    <a:pt x="172873" y="780432"/>
                  </a:cubicBezTo>
                  <a:lnTo>
                    <a:pt x="164751" y="778217"/>
                  </a:lnTo>
                  <a:lnTo>
                    <a:pt x="155153" y="781817"/>
                  </a:lnTo>
                  <a:cubicBezTo>
                    <a:pt x="138448" y="788092"/>
                    <a:pt x="128665" y="790400"/>
                    <a:pt x="118236" y="790492"/>
                  </a:cubicBezTo>
                  <a:cubicBezTo>
                    <a:pt x="107438" y="790492"/>
                    <a:pt x="104577" y="789385"/>
                    <a:pt x="91748" y="779602"/>
                  </a:cubicBezTo>
                  <a:cubicBezTo>
                    <a:pt x="80581" y="771295"/>
                    <a:pt x="57877" y="750437"/>
                    <a:pt x="57323" y="748130"/>
                  </a:cubicBezTo>
                  <a:cubicBezTo>
                    <a:pt x="56216" y="743700"/>
                    <a:pt x="55201" y="736963"/>
                    <a:pt x="55478" y="736594"/>
                  </a:cubicBezTo>
                  <a:cubicBezTo>
                    <a:pt x="55662" y="736501"/>
                    <a:pt x="60646" y="736963"/>
                    <a:pt x="66553" y="737793"/>
                  </a:cubicBezTo>
                  <a:cubicBezTo>
                    <a:pt x="81412" y="739824"/>
                    <a:pt x="80396" y="740008"/>
                    <a:pt x="80489" y="734840"/>
                  </a:cubicBezTo>
                  <a:cubicBezTo>
                    <a:pt x="80489" y="729949"/>
                    <a:pt x="82334" y="726257"/>
                    <a:pt x="91471" y="712875"/>
                  </a:cubicBezTo>
                  <a:lnTo>
                    <a:pt x="97193" y="704568"/>
                  </a:lnTo>
                  <a:lnTo>
                    <a:pt x="94148" y="701246"/>
                  </a:lnTo>
                  <a:cubicBezTo>
                    <a:pt x="84457" y="690540"/>
                    <a:pt x="86488" y="670605"/>
                    <a:pt x="103469" y="610523"/>
                  </a:cubicBezTo>
                  <a:cubicBezTo>
                    <a:pt x="109099" y="590588"/>
                    <a:pt x="118882" y="552010"/>
                    <a:pt x="121466" y="539182"/>
                  </a:cubicBezTo>
                  <a:cubicBezTo>
                    <a:pt x="126173" y="516939"/>
                    <a:pt x="125712" y="501158"/>
                    <a:pt x="120082" y="489344"/>
                  </a:cubicBezTo>
                  <a:cubicBezTo>
                    <a:pt x="111776" y="471809"/>
                    <a:pt x="79843" y="430278"/>
                    <a:pt x="39142" y="384039"/>
                  </a:cubicBezTo>
                  <a:cubicBezTo>
                    <a:pt x="28436" y="371857"/>
                    <a:pt x="26406" y="369088"/>
                    <a:pt x="26037" y="365950"/>
                  </a:cubicBezTo>
                  <a:cubicBezTo>
                    <a:pt x="25760" y="363920"/>
                    <a:pt x="23360" y="331618"/>
                    <a:pt x="20868" y="294147"/>
                  </a:cubicBezTo>
                  <a:lnTo>
                    <a:pt x="16161" y="225944"/>
                  </a:lnTo>
                  <a:lnTo>
                    <a:pt x="4625" y="152572"/>
                  </a:lnTo>
                  <a:lnTo>
                    <a:pt x="-6912" y="79200"/>
                  </a:lnTo>
                  <a:lnTo>
                    <a:pt x="-5896" y="70248"/>
                  </a:lnTo>
                  <a:cubicBezTo>
                    <a:pt x="-5343" y="65356"/>
                    <a:pt x="-4973" y="54743"/>
                    <a:pt x="-5066" y="46713"/>
                  </a:cubicBezTo>
                  <a:lnTo>
                    <a:pt x="-5158" y="32039"/>
                  </a:lnTo>
                  <a:lnTo>
                    <a:pt x="34712" y="21518"/>
                  </a:lnTo>
                  <a:cubicBezTo>
                    <a:pt x="56677" y="15796"/>
                    <a:pt x="74951" y="11366"/>
                    <a:pt x="75413" y="11643"/>
                  </a:cubicBezTo>
                  <a:cubicBezTo>
                    <a:pt x="75874" y="11919"/>
                    <a:pt x="77351" y="14042"/>
                    <a:pt x="78735" y="16442"/>
                  </a:cubicBezTo>
                  <a:cubicBezTo>
                    <a:pt x="80858" y="20041"/>
                    <a:pt x="81319" y="21887"/>
                    <a:pt x="81319" y="26778"/>
                  </a:cubicBezTo>
                  <a:cubicBezTo>
                    <a:pt x="81227" y="34069"/>
                    <a:pt x="79750" y="37207"/>
                    <a:pt x="71075" y="48006"/>
                  </a:cubicBezTo>
                  <a:cubicBezTo>
                    <a:pt x="67568" y="52343"/>
                    <a:pt x="63415" y="57973"/>
                    <a:pt x="61753" y="60465"/>
                  </a:cubicBezTo>
                  <a:lnTo>
                    <a:pt x="58800" y="65079"/>
                  </a:lnTo>
                  <a:lnTo>
                    <a:pt x="60554" y="136606"/>
                  </a:lnTo>
                  <a:cubicBezTo>
                    <a:pt x="61477" y="175922"/>
                    <a:pt x="62492" y="214131"/>
                    <a:pt x="62769" y="221514"/>
                  </a:cubicBezTo>
                  <a:cubicBezTo>
                    <a:pt x="64153" y="254554"/>
                    <a:pt x="71629" y="284364"/>
                    <a:pt x="82704" y="300423"/>
                  </a:cubicBezTo>
                  <a:cubicBezTo>
                    <a:pt x="86580" y="305961"/>
                    <a:pt x="103377" y="326357"/>
                    <a:pt x="110391" y="333833"/>
                  </a:cubicBezTo>
                  <a:cubicBezTo>
                    <a:pt x="114452" y="338078"/>
                    <a:pt x="174718" y="389946"/>
                    <a:pt x="191146" y="403236"/>
                  </a:cubicBezTo>
                  <a:cubicBezTo>
                    <a:pt x="193361" y="404990"/>
                    <a:pt x="195115" y="407482"/>
                    <a:pt x="174349" y="379794"/>
                  </a:cubicBezTo>
                  <a:cubicBezTo>
                    <a:pt x="163274" y="365027"/>
                    <a:pt x="156722" y="357090"/>
                    <a:pt x="154599" y="355891"/>
                  </a:cubicBezTo>
                  <a:cubicBezTo>
                    <a:pt x="144078" y="350076"/>
                    <a:pt x="139186" y="339555"/>
                    <a:pt x="141770" y="328572"/>
                  </a:cubicBezTo>
                  <a:cubicBezTo>
                    <a:pt x="143893" y="319804"/>
                    <a:pt x="148969" y="313621"/>
                    <a:pt x="178133" y="284734"/>
                  </a:cubicBezTo>
                  <a:cubicBezTo>
                    <a:pt x="193454" y="269506"/>
                    <a:pt x="207021" y="255385"/>
                    <a:pt x="208313" y="253354"/>
                  </a:cubicBezTo>
                  <a:cubicBezTo>
                    <a:pt x="209605" y="251324"/>
                    <a:pt x="212558" y="246802"/>
                    <a:pt x="214773" y="243202"/>
                  </a:cubicBezTo>
                  <a:cubicBezTo>
                    <a:pt x="222895" y="230282"/>
                    <a:pt x="246706" y="199733"/>
                    <a:pt x="284176" y="154141"/>
                  </a:cubicBezTo>
                  <a:cubicBezTo>
                    <a:pt x="294790" y="141220"/>
                    <a:pt x="304111" y="129961"/>
                    <a:pt x="304850" y="129130"/>
                  </a:cubicBezTo>
                  <a:cubicBezTo>
                    <a:pt x="305865" y="127838"/>
                    <a:pt x="305957" y="124977"/>
                    <a:pt x="305219" y="112056"/>
                  </a:cubicBezTo>
                  <a:lnTo>
                    <a:pt x="304388" y="96459"/>
                  </a:lnTo>
                  <a:lnTo>
                    <a:pt x="317032" y="83538"/>
                  </a:lnTo>
                  <a:lnTo>
                    <a:pt x="329768" y="70617"/>
                  </a:lnTo>
                  <a:lnTo>
                    <a:pt x="330876" y="63695"/>
                  </a:lnTo>
                  <a:cubicBezTo>
                    <a:pt x="331799" y="58434"/>
                    <a:pt x="333368" y="54374"/>
                    <a:pt x="337613" y="46344"/>
                  </a:cubicBezTo>
                  <a:cubicBezTo>
                    <a:pt x="340659" y="40622"/>
                    <a:pt x="343705" y="35638"/>
                    <a:pt x="344351" y="35362"/>
                  </a:cubicBezTo>
                  <a:cubicBezTo>
                    <a:pt x="346012" y="34808"/>
                    <a:pt x="398526" y="36746"/>
                    <a:pt x="399172" y="37484"/>
                  </a:cubicBezTo>
                  <a:cubicBezTo>
                    <a:pt x="400372" y="38592"/>
                    <a:pt x="399541" y="45883"/>
                    <a:pt x="397880" y="49390"/>
                  </a:cubicBezTo>
                  <a:cubicBezTo>
                    <a:pt x="396957" y="51420"/>
                    <a:pt x="392527" y="56681"/>
                    <a:pt x="388005" y="61111"/>
                  </a:cubicBezTo>
                  <a:lnTo>
                    <a:pt x="379883" y="69233"/>
                  </a:lnTo>
                  <a:lnTo>
                    <a:pt x="378498" y="82246"/>
                  </a:lnTo>
                  <a:cubicBezTo>
                    <a:pt x="377760" y="89444"/>
                    <a:pt x="377114" y="95997"/>
                    <a:pt x="377114" y="96828"/>
                  </a:cubicBezTo>
                  <a:cubicBezTo>
                    <a:pt x="377114" y="97658"/>
                    <a:pt x="375268" y="100981"/>
                    <a:pt x="372961" y="104119"/>
                  </a:cubicBezTo>
                  <a:lnTo>
                    <a:pt x="368808" y="109841"/>
                  </a:lnTo>
                  <a:lnTo>
                    <a:pt x="367885" y="123316"/>
                  </a:lnTo>
                  <a:lnTo>
                    <a:pt x="366870" y="136790"/>
                  </a:lnTo>
                  <a:lnTo>
                    <a:pt x="306234" y="210808"/>
                  </a:lnTo>
                  <a:cubicBezTo>
                    <a:pt x="272917" y="251601"/>
                    <a:pt x="244491" y="285564"/>
                    <a:pt x="243199" y="286303"/>
                  </a:cubicBezTo>
                  <a:cubicBezTo>
                    <a:pt x="239599" y="288425"/>
                    <a:pt x="236831" y="295070"/>
                    <a:pt x="235723" y="304392"/>
                  </a:cubicBezTo>
                  <a:cubicBezTo>
                    <a:pt x="234800" y="311314"/>
                    <a:pt x="234893" y="313898"/>
                    <a:pt x="236185" y="320266"/>
                  </a:cubicBezTo>
                  <a:cubicBezTo>
                    <a:pt x="238400" y="331433"/>
                    <a:pt x="241445" y="336878"/>
                    <a:pt x="251597" y="347031"/>
                  </a:cubicBezTo>
                  <a:cubicBezTo>
                    <a:pt x="256397" y="351830"/>
                    <a:pt x="274024" y="370473"/>
                    <a:pt x="290729" y="388377"/>
                  </a:cubicBezTo>
                  <a:cubicBezTo>
                    <a:pt x="307434" y="406189"/>
                    <a:pt x="321370" y="420864"/>
                    <a:pt x="321739" y="420864"/>
                  </a:cubicBezTo>
                  <a:cubicBezTo>
                    <a:pt x="322108" y="420864"/>
                    <a:pt x="328753" y="417818"/>
                    <a:pt x="336598" y="414034"/>
                  </a:cubicBezTo>
                  <a:cubicBezTo>
                    <a:pt x="371207" y="397514"/>
                    <a:pt x="405632" y="385885"/>
                    <a:pt x="435719" y="380532"/>
                  </a:cubicBezTo>
                  <a:cubicBezTo>
                    <a:pt x="448548" y="378225"/>
                    <a:pt x="494971" y="378225"/>
                    <a:pt x="518782" y="380532"/>
                  </a:cubicBezTo>
                  <a:cubicBezTo>
                    <a:pt x="541670" y="382840"/>
                    <a:pt x="573972" y="386993"/>
                    <a:pt x="598153" y="390869"/>
                  </a:cubicBezTo>
                  <a:cubicBezTo>
                    <a:pt x="609320" y="392715"/>
                    <a:pt x="623164" y="394376"/>
                    <a:pt x="628978" y="394745"/>
                  </a:cubicBezTo>
                  <a:cubicBezTo>
                    <a:pt x="638946" y="395299"/>
                    <a:pt x="639407" y="395207"/>
                    <a:pt x="638853" y="393546"/>
                  </a:cubicBezTo>
                  <a:cubicBezTo>
                    <a:pt x="637930" y="390408"/>
                    <a:pt x="624825" y="340755"/>
                    <a:pt x="619011" y="318420"/>
                  </a:cubicBezTo>
                  <a:cubicBezTo>
                    <a:pt x="614119" y="299316"/>
                    <a:pt x="599906" y="240249"/>
                    <a:pt x="594830" y="217545"/>
                  </a:cubicBezTo>
                  <a:cubicBezTo>
                    <a:pt x="593077" y="209516"/>
                    <a:pt x="592892" y="209239"/>
                    <a:pt x="582555" y="195857"/>
                  </a:cubicBezTo>
                  <a:cubicBezTo>
                    <a:pt x="564743" y="172784"/>
                    <a:pt x="545823" y="147034"/>
                    <a:pt x="533548" y="129222"/>
                  </a:cubicBezTo>
                  <a:cubicBezTo>
                    <a:pt x="520258" y="109933"/>
                    <a:pt x="513521" y="100981"/>
                    <a:pt x="501062" y="86122"/>
                  </a:cubicBezTo>
                  <a:lnTo>
                    <a:pt x="492479" y="75878"/>
                  </a:lnTo>
                  <a:lnTo>
                    <a:pt x="492479" y="65633"/>
                  </a:lnTo>
                  <a:lnTo>
                    <a:pt x="492479" y="55389"/>
                  </a:lnTo>
                  <a:lnTo>
                    <a:pt x="483711" y="37207"/>
                  </a:lnTo>
                  <a:cubicBezTo>
                    <a:pt x="478912" y="27148"/>
                    <a:pt x="474943" y="18472"/>
                    <a:pt x="474943" y="17918"/>
                  </a:cubicBezTo>
                  <a:cubicBezTo>
                    <a:pt x="474943" y="17365"/>
                    <a:pt x="476881" y="16626"/>
                    <a:pt x="479373" y="16349"/>
                  </a:cubicBezTo>
                  <a:cubicBezTo>
                    <a:pt x="481773" y="16073"/>
                    <a:pt x="498570" y="13673"/>
                    <a:pt x="516844" y="11181"/>
                  </a:cubicBezTo>
                  <a:cubicBezTo>
                    <a:pt x="535025" y="8597"/>
                    <a:pt x="550622" y="6474"/>
                    <a:pt x="551545" y="6474"/>
                  </a:cubicBezTo>
                  <a:cubicBezTo>
                    <a:pt x="552930" y="6474"/>
                    <a:pt x="552561" y="8412"/>
                    <a:pt x="548131" y="22256"/>
                  </a:cubicBezTo>
                  <a:cubicBezTo>
                    <a:pt x="545454" y="31024"/>
                    <a:pt x="543331" y="38223"/>
                    <a:pt x="543516" y="38407"/>
                  </a:cubicBezTo>
                  <a:cubicBezTo>
                    <a:pt x="543701" y="38592"/>
                    <a:pt x="545546" y="37484"/>
                    <a:pt x="547669" y="35915"/>
                  </a:cubicBezTo>
                  <a:cubicBezTo>
                    <a:pt x="549792" y="34346"/>
                    <a:pt x="551915" y="33331"/>
                    <a:pt x="552284" y="33608"/>
                  </a:cubicBezTo>
                  <a:cubicBezTo>
                    <a:pt x="552745" y="33885"/>
                    <a:pt x="553391" y="36469"/>
                    <a:pt x="553760" y="39422"/>
                  </a:cubicBezTo>
                  <a:cubicBezTo>
                    <a:pt x="555606" y="55204"/>
                    <a:pt x="565020" y="86953"/>
                    <a:pt x="573142" y="105134"/>
                  </a:cubicBezTo>
                  <a:cubicBezTo>
                    <a:pt x="583663" y="128299"/>
                    <a:pt x="598430" y="150542"/>
                    <a:pt x="624456" y="181828"/>
                  </a:cubicBezTo>
                  <a:cubicBezTo>
                    <a:pt x="646975" y="208962"/>
                    <a:pt x="645683" y="206655"/>
                    <a:pt x="660265" y="246894"/>
                  </a:cubicBezTo>
                  <a:cubicBezTo>
                    <a:pt x="672355" y="279934"/>
                    <a:pt x="677062" y="291656"/>
                    <a:pt x="684076" y="305592"/>
                  </a:cubicBezTo>
                  <a:cubicBezTo>
                    <a:pt x="689891" y="317220"/>
                    <a:pt x="691460" y="319804"/>
                    <a:pt x="702442" y="334571"/>
                  </a:cubicBezTo>
                  <a:cubicBezTo>
                    <a:pt x="706595" y="340201"/>
                    <a:pt x="713979" y="350814"/>
                    <a:pt x="718870" y="358290"/>
                  </a:cubicBezTo>
                  <a:cubicBezTo>
                    <a:pt x="729115" y="373795"/>
                    <a:pt x="735575" y="380348"/>
                    <a:pt x="742035" y="382009"/>
                  </a:cubicBezTo>
                  <a:cubicBezTo>
                    <a:pt x="748311" y="383578"/>
                    <a:pt x="752003" y="381824"/>
                    <a:pt x="754126" y="376195"/>
                  </a:cubicBezTo>
                  <a:cubicBezTo>
                    <a:pt x="755602" y="372503"/>
                    <a:pt x="755695" y="370011"/>
                    <a:pt x="755233" y="358752"/>
                  </a:cubicBezTo>
                  <a:lnTo>
                    <a:pt x="754679" y="345646"/>
                  </a:lnTo>
                  <a:lnTo>
                    <a:pt x="758832" y="327649"/>
                  </a:lnTo>
                  <a:cubicBezTo>
                    <a:pt x="771384" y="273474"/>
                    <a:pt x="784213" y="223913"/>
                    <a:pt x="791135" y="203056"/>
                  </a:cubicBezTo>
                  <a:cubicBezTo>
                    <a:pt x="793719" y="195118"/>
                    <a:pt x="796857" y="187735"/>
                    <a:pt x="799810" y="182751"/>
                  </a:cubicBezTo>
                  <a:cubicBezTo>
                    <a:pt x="808578" y="167985"/>
                    <a:pt x="809501" y="164570"/>
                    <a:pt x="814577" y="132176"/>
                  </a:cubicBezTo>
                  <a:cubicBezTo>
                    <a:pt x="821591" y="87322"/>
                    <a:pt x="826575" y="52528"/>
                    <a:pt x="826575" y="48559"/>
                  </a:cubicBezTo>
                  <a:cubicBezTo>
                    <a:pt x="826575" y="44775"/>
                    <a:pt x="820114" y="24563"/>
                    <a:pt x="815961" y="15057"/>
                  </a:cubicBezTo>
                  <a:cubicBezTo>
                    <a:pt x="814669" y="12196"/>
                    <a:pt x="813746" y="9704"/>
                    <a:pt x="814023" y="9520"/>
                  </a:cubicBezTo>
                  <a:cubicBezTo>
                    <a:pt x="814577" y="8966"/>
                    <a:pt x="891548" y="-7277"/>
                    <a:pt x="891917" y="-6908"/>
                  </a:cubicBezTo>
                  <a:cubicBezTo>
                    <a:pt x="892378" y="-6447"/>
                    <a:pt x="893855" y="22348"/>
                    <a:pt x="893947" y="31854"/>
                  </a:cubicBezTo>
                  <a:lnTo>
                    <a:pt x="893947" y="39330"/>
                  </a:lnTo>
                  <a:lnTo>
                    <a:pt x="889702" y="40438"/>
                  </a:lnTo>
                  <a:cubicBezTo>
                    <a:pt x="881303" y="42745"/>
                    <a:pt x="871336" y="55758"/>
                    <a:pt x="866352" y="71078"/>
                  </a:cubicBezTo>
                  <a:cubicBezTo>
                    <a:pt x="857954" y="97105"/>
                    <a:pt x="847802" y="156264"/>
                    <a:pt x="847802" y="179152"/>
                  </a:cubicBezTo>
                  <a:cubicBezTo>
                    <a:pt x="847802" y="183582"/>
                    <a:pt x="848448" y="190412"/>
                    <a:pt x="849186" y="194380"/>
                  </a:cubicBezTo>
                  <a:cubicBezTo>
                    <a:pt x="852416" y="211823"/>
                    <a:pt x="852601" y="217453"/>
                    <a:pt x="850109" y="231758"/>
                  </a:cubicBezTo>
                  <a:cubicBezTo>
                    <a:pt x="843648" y="269782"/>
                    <a:pt x="839588" y="304761"/>
                    <a:pt x="838849" y="328572"/>
                  </a:cubicBezTo>
                  <a:lnTo>
                    <a:pt x="838388" y="346569"/>
                  </a:lnTo>
                  <a:lnTo>
                    <a:pt x="841803" y="359398"/>
                  </a:lnTo>
                  <a:cubicBezTo>
                    <a:pt x="843648" y="366504"/>
                    <a:pt x="846140" y="377025"/>
                    <a:pt x="847248" y="382932"/>
                  </a:cubicBezTo>
                  <a:lnTo>
                    <a:pt x="849278" y="393453"/>
                  </a:lnTo>
                  <a:lnTo>
                    <a:pt x="865614" y="400929"/>
                  </a:lnTo>
                  <a:lnTo>
                    <a:pt x="881950" y="408404"/>
                  </a:lnTo>
                  <a:lnTo>
                    <a:pt x="905207" y="427324"/>
                  </a:lnTo>
                  <a:cubicBezTo>
                    <a:pt x="918036" y="437753"/>
                    <a:pt x="933356" y="450859"/>
                    <a:pt x="939170" y="456396"/>
                  </a:cubicBezTo>
                  <a:cubicBezTo>
                    <a:pt x="950984" y="467748"/>
                    <a:pt x="960582" y="475685"/>
                    <a:pt x="966858" y="479284"/>
                  </a:cubicBezTo>
                  <a:cubicBezTo>
                    <a:pt x="970180" y="481130"/>
                    <a:pt x="972211" y="481592"/>
                    <a:pt x="976548" y="481499"/>
                  </a:cubicBezTo>
                  <a:cubicBezTo>
                    <a:pt x="985316" y="481407"/>
                    <a:pt x="995376" y="486299"/>
                    <a:pt x="1037922" y="511494"/>
                  </a:cubicBezTo>
                  <a:cubicBezTo>
                    <a:pt x="1050013" y="518693"/>
                    <a:pt x="1054166" y="520539"/>
                    <a:pt x="1081761" y="530783"/>
                  </a:cubicBezTo>
                  <a:cubicBezTo>
                    <a:pt x="1115817" y="543335"/>
                    <a:pt x="1120154" y="544812"/>
                    <a:pt x="1139905" y="550165"/>
                  </a:cubicBezTo>
                  <a:cubicBezTo>
                    <a:pt x="1147565" y="552287"/>
                    <a:pt x="1155594" y="554964"/>
                    <a:pt x="1157902" y="556256"/>
                  </a:cubicBezTo>
                  <a:cubicBezTo>
                    <a:pt x="1166946" y="561240"/>
                    <a:pt x="1184851" y="568900"/>
                    <a:pt x="1196203" y="572684"/>
                  </a:cubicBezTo>
                  <a:cubicBezTo>
                    <a:pt x="1216691" y="579606"/>
                    <a:pt x="1220383" y="580067"/>
                    <a:pt x="1249732" y="580067"/>
                  </a:cubicBezTo>
                  <a:cubicBezTo>
                    <a:pt x="1264591" y="580067"/>
                    <a:pt x="1281388" y="579513"/>
                    <a:pt x="1289325" y="578775"/>
                  </a:cubicBezTo>
                  <a:lnTo>
                    <a:pt x="1303076" y="577483"/>
                  </a:lnTo>
                  <a:lnTo>
                    <a:pt x="1311106" y="569453"/>
                  </a:lnTo>
                  <a:cubicBezTo>
                    <a:pt x="1320796" y="559578"/>
                    <a:pt x="1325226" y="557086"/>
                    <a:pt x="1331871" y="557640"/>
                  </a:cubicBezTo>
                  <a:cubicBezTo>
                    <a:pt x="1340731" y="558378"/>
                    <a:pt x="1362605" y="570930"/>
                    <a:pt x="1370726" y="579975"/>
                  </a:cubicBezTo>
                  <a:cubicBezTo>
                    <a:pt x="1382816" y="593265"/>
                    <a:pt x="1391400" y="609047"/>
                    <a:pt x="1392138" y="619291"/>
                  </a:cubicBezTo>
                  <a:cubicBezTo>
                    <a:pt x="1392507" y="625382"/>
                    <a:pt x="1392415" y="625936"/>
                    <a:pt x="1388354" y="634242"/>
                  </a:cubicBezTo>
                  <a:cubicBezTo>
                    <a:pt x="1379863" y="651501"/>
                    <a:pt x="1380048" y="651316"/>
                    <a:pt x="1345069" y="670882"/>
                  </a:cubicBezTo>
                  <a:cubicBezTo>
                    <a:pt x="1235427" y="732441"/>
                    <a:pt x="1229243" y="735948"/>
                    <a:pt x="1221491" y="742131"/>
                  </a:cubicBezTo>
                  <a:cubicBezTo>
                    <a:pt x="1216322" y="746192"/>
                    <a:pt x="1213369" y="749330"/>
                    <a:pt x="1213092" y="750714"/>
                  </a:cubicBezTo>
                  <a:cubicBezTo>
                    <a:pt x="1212538" y="753575"/>
                    <a:pt x="1213923" y="754037"/>
                    <a:pt x="1224813" y="754037"/>
                  </a:cubicBezTo>
                  <a:cubicBezTo>
                    <a:pt x="1229428" y="754037"/>
                    <a:pt x="1236534" y="754314"/>
                    <a:pt x="1240780" y="754683"/>
                  </a:cubicBezTo>
                  <a:lnTo>
                    <a:pt x="1248347" y="755237"/>
                  </a:lnTo>
                  <a:lnTo>
                    <a:pt x="1262930" y="768157"/>
                  </a:lnTo>
                  <a:cubicBezTo>
                    <a:pt x="1292924" y="794737"/>
                    <a:pt x="1296247" y="798152"/>
                    <a:pt x="1310921" y="817441"/>
                  </a:cubicBezTo>
                  <a:cubicBezTo>
                    <a:pt x="1330949" y="843929"/>
                    <a:pt x="1335102" y="847344"/>
                    <a:pt x="1359559" y="856942"/>
                  </a:cubicBezTo>
                  <a:cubicBezTo>
                    <a:pt x="1365558" y="859342"/>
                    <a:pt x="1371003" y="861833"/>
                    <a:pt x="1371557" y="862572"/>
                  </a:cubicBezTo>
                  <a:cubicBezTo>
                    <a:pt x="1372018" y="863310"/>
                    <a:pt x="1376633" y="865341"/>
                    <a:pt x="1381709" y="867094"/>
                  </a:cubicBezTo>
                  <a:cubicBezTo>
                    <a:pt x="1386785" y="868940"/>
                    <a:pt x="1393984" y="871432"/>
                    <a:pt x="1397768" y="872816"/>
                  </a:cubicBezTo>
                  <a:cubicBezTo>
                    <a:pt x="1405520" y="875585"/>
                    <a:pt x="1410781" y="879646"/>
                    <a:pt x="1410781" y="882876"/>
                  </a:cubicBezTo>
                  <a:cubicBezTo>
                    <a:pt x="1410781" y="884168"/>
                    <a:pt x="1408750" y="887214"/>
                    <a:pt x="1405612" y="890813"/>
                  </a:cubicBezTo>
                  <a:cubicBezTo>
                    <a:pt x="1402751" y="894043"/>
                    <a:pt x="1396568" y="901427"/>
                    <a:pt x="1391861" y="907241"/>
                  </a:cubicBezTo>
                  <a:lnTo>
                    <a:pt x="1383278" y="917855"/>
                  </a:lnTo>
                  <a:lnTo>
                    <a:pt x="1382724" y="928930"/>
                  </a:lnTo>
                  <a:cubicBezTo>
                    <a:pt x="1382355" y="935021"/>
                    <a:pt x="1381894" y="941481"/>
                    <a:pt x="1381617" y="943327"/>
                  </a:cubicBezTo>
                  <a:lnTo>
                    <a:pt x="1381155" y="946742"/>
                  </a:lnTo>
                  <a:lnTo>
                    <a:pt x="1370265" y="939266"/>
                  </a:lnTo>
                  <a:lnTo>
                    <a:pt x="1359374" y="931791"/>
                  </a:lnTo>
                  <a:lnTo>
                    <a:pt x="1358821" y="919700"/>
                  </a:lnTo>
                  <a:cubicBezTo>
                    <a:pt x="1358451" y="913148"/>
                    <a:pt x="1357990" y="906780"/>
                    <a:pt x="1357621" y="905580"/>
                  </a:cubicBezTo>
                  <a:cubicBezTo>
                    <a:pt x="1357067" y="903549"/>
                    <a:pt x="1353006" y="900781"/>
                    <a:pt x="1350607" y="900781"/>
                  </a:cubicBezTo>
                  <a:cubicBezTo>
                    <a:pt x="1348853" y="900781"/>
                    <a:pt x="1330672" y="911856"/>
                    <a:pt x="1324211" y="916839"/>
                  </a:cubicBezTo>
                  <a:cubicBezTo>
                    <a:pt x="1319781" y="920162"/>
                    <a:pt x="1314521" y="925884"/>
                    <a:pt x="1304553" y="937974"/>
                  </a:cubicBezTo>
                  <a:cubicBezTo>
                    <a:pt x="1304276" y="938436"/>
                    <a:pt x="1300308" y="932529"/>
                    <a:pt x="1295878" y="924869"/>
                  </a:cubicBezTo>
                  <a:cubicBezTo>
                    <a:pt x="1285910" y="907702"/>
                    <a:pt x="1286095" y="907887"/>
                    <a:pt x="1283603" y="908348"/>
                  </a:cubicBezTo>
                  <a:cubicBezTo>
                    <a:pt x="1281757" y="908625"/>
                    <a:pt x="1281942" y="909179"/>
                    <a:pt x="1287018" y="920808"/>
                  </a:cubicBezTo>
                  <a:lnTo>
                    <a:pt x="1292463" y="932990"/>
                  </a:lnTo>
                  <a:lnTo>
                    <a:pt x="1290248" y="934467"/>
                  </a:lnTo>
                  <a:cubicBezTo>
                    <a:pt x="1289048" y="935205"/>
                    <a:pt x="1287848" y="935851"/>
                    <a:pt x="1287479" y="935851"/>
                  </a:cubicBezTo>
                  <a:cubicBezTo>
                    <a:pt x="1287110" y="935851"/>
                    <a:pt x="1283972" y="932806"/>
                    <a:pt x="1280465" y="929022"/>
                  </a:cubicBezTo>
                  <a:cubicBezTo>
                    <a:pt x="1273174" y="921085"/>
                    <a:pt x="1266714" y="916470"/>
                    <a:pt x="1262837" y="916470"/>
                  </a:cubicBezTo>
                  <a:cubicBezTo>
                    <a:pt x="1260069" y="916470"/>
                    <a:pt x="1260069" y="916470"/>
                    <a:pt x="1260622" y="920900"/>
                  </a:cubicBezTo>
                  <a:cubicBezTo>
                    <a:pt x="1260899" y="923300"/>
                    <a:pt x="1263483" y="932437"/>
                    <a:pt x="1266252" y="941204"/>
                  </a:cubicBezTo>
                  <a:cubicBezTo>
                    <a:pt x="1271882" y="958463"/>
                    <a:pt x="1272712" y="964831"/>
                    <a:pt x="1269759" y="967507"/>
                  </a:cubicBezTo>
                  <a:cubicBezTo>
                    <a:pt x="1267729" y="969353"/>
                    <a:pt x="1265606" y="969446"/>
                    <a:pt x="1262837" y="968061"/>
                  </a:cubicBezTo>
                  <a:cubicBezTo>
                    <a:pt x="1258961" y="966031"/>
                    <a:pt x="1256469" y="963077"/>
                    <a:pt x="1250193" y="952925"/>
                  </a:cubicBezTo>
                  <a:cubicBezTo>
                    <a:pt x="1246686" y="947296"/>
                    <a:pt x="1242995" y="941943"/>
                    <a:pt x="1241979" y="941020"/>
                  </a:cubicBezTo>
                  <a:cubicBezTo>
                    <a:pt x="1240134" y="939358"/>
                    <a:pt x="1240041" y="939358"/>
                    <a:pt x="1239026" y="941943"/>
                  </a:cubicBezTo>
                  <a:cubicBezTo>
                    <a:pt x="1235704" y="950618"/>
                    <a:pt x="1232750" y="976737"/>
                    <a:pt x="1234319" y="983197"/>
                  </a:cubicBezTo>
                  <a:cubicBezTo>
                    <a:pt x="1236257" y="990765"/>
                    <a:pt x="1236350" y="992242"/>
                    <a:pt x="1235427" y="995841"/>
                  </a:cubicBezTo>
                  <a:cubicBezTo>
                    <a:pt x="1234135" y="1000640"/>
                    <a:pt x="1230720" y="1003224"/>
                    <a:pt x="1225551" y="1003224"/>
                  </a:cubicBezTo>
                  <a:cubicBezTo>
                    <a:pt x="1223336" y="1003224"/>
                    <a:pt x="1220291" y="1002578"/>
                    <a:pt x="1218906" y="1001932"/>
                  </a:cubicBezTo>
                  <a:cubicBezTo>
                    <a:pt x="1213646" y="999163"/>
                    <a:pt x="1208201" y="991042"/>
                    <a:pt x="1204509" y="980613"/>
                  </a:cubicBezTo>
                  <a:cubicBezTo>
                    <a:pt x="1203125" y="976737"/>
                    <a:pt x="1202848" y="972030"/>
                    <a:pt x="1202663" y="950157"/>
                  </a:cubicBezTo>
                  <a:cubicBezTo>
                    <a:pt x="1202479" y="923761"/>
                    <a:pt x="1201371" y="912778"/>
                    <a:pt x="1198233" y="905211"/>
                  </a:cubicBezTo>
                  <a:cubicBezTo>
                    <a:pt x="1196295" y="900596"/>
                    <a:pt x="1186420" y="894043"/>
                    <a:pt x="1143227" y="868571"/>
                  </a:cubicBezTo>
                  <a:cubicBezTo>
                    <a:pt x="1128553" y="859895"/>
                    <a:pt x="1121908" y="856481"/>
                    <a:pt x="1120616" y="856850"/>
                  </a:cubicBezTo>
                  <a:cubicBezTo>
                    <a:pt x="1119508" y="857127"/>
                    <a:pt x="1112679" y="860818"/>
                    <a:pt x="1105295" y="864971"/>
                  </a:cubicBezTo>
                  <a:cubicBezTo>
                    <a:pt x="1087945" y="874847"/>
                    <a:pt x="1087391" y="875677"/>
                    <a:pt x="1088037" y="888321"/>
                  </a:cubicBezTo>
                  <a:cubicBezTo>
                    <a:pt x="1088498" y="900042"/>
                    <a:pt x="1091544" y="908533"/>
                    <a:pt x="1104834" y="935390"/>
                  </a:cubicBezTo>
                  <a:cubicBezTo>
                    <a:pt x="1121539" y="969169"/>
                    <a:pt x="1137505" y="993995"/>
                    <a:pt x="1158086" y="1018176"/>
                  </a:cubicBezTo>
                  <a:cubicBezTo>
                    <a:pt x="1188635" y="1053985"/>
                    <a:pt x="1255823" y="1138432"/>
                    <a:pt x="1265421" y="1153198"/>
                  </a:cubicBezTo>
                  <a:cubicBezTo>
                    <a:pt x="1276958" y="1170826"/>
                    <a:pt x="1294493" y="1199806"/>
                    <a:pt x="1296801" y="1205066"/>
                  </a:cubicBezTo>
                  <a:cubicBezTo>
                    <a:pt x="1300123" y="1212542"/>
                    <a:pt x="1303446" y="1223525"/>
                    <a:pt x="1304184" y="1229523"/>
                  </a:cubicBezTo>
                  <a:cubicBezTo>
                    <a:pt x="1306030" y="1244659"/>
                    <a:pt x="1295416" y="1249182"/>
                    <a:pt x="1284987" y="1237737"/>
                  </a:cubicBezTo>
                  <a:cubicBezTo>
                    <a:pt x="1281572" y="1233953"/>
                    <a:pt x="1276866" y="1225463"/>
                    <a:pt x="1274558" y="1218910"/>
                  </a:cubicBezTo>
                  <a:cubicBezTo>
                    <a:pt x="1272159" y="1212173"/>
                    <a:pt x="1260622" y="1197960"/>
                    <a:pt x="1257577" y="1197960"/>
                  </a:cubicBezTo>
                  <a:cubicBezTo>
                    <a:pt x="1257115" y="1197960"/>
                    <a:pt x="1256008" y="1198975"/>
                    <a:pt x="1255269" y="1200175"/>
                  </a:cubicBezTo>
                  <a:cubicBezTo>
                    <a:pt x="1253147" y="1203405"/>
                    <a:pt x="1254623" y="1208112"/>
                    <a:pt x="1260161" y="1216049"/>
                  </a:cubicBezTo>
                  <a:cubicBezTo>
                    <a:pt x="1273912" y="1235707"/>
                    <a:pt x="1286187" y="1263764"/>
                    <a:pt x="1286187" y="1275485"/>
                  </a:cubicBezTo>
                  <a:cubicBezTo>
                    <a:pt x="1286187" y="1292282"/>
                    <a:pt x="1268836" y="1321446"/>
                    <a:pt x="1257392" y="1323938"/>
                  </a:cubicBezTo>
                  <a:cubicBezTo>
                    <a:pt x="1253700" y="1324768"/>
                    <a:pt x="1250193" y="1322184"/>
                    <a:pt x="1248440" y="1317293"/>
                  </a:cubicBezTo>
                  <a:cubicBezTo>
                    <a:pt x="1247240" y="1313970"/>
                    <a:pt x="1247240" y="1312863"/>
                    <a:pt x="1248624" y="1307510"/>
                  </a:cubicBezTo>
                  <a:cubicBezTo>
                    <a:pt x="1249363" y="1304187"/>
                    <a:pt x="1251578" y="1298188"/>
                    <a:pt x="1253516" y="1294035"/>
                  </a:cubicBezTo>
                  <a:lnTo>
                    <a:pt x="1256931" y="1286560"/>
                  </a:lnTo>
                  <a:lnTo>
                    <a:pt x="1256469" y="1274377"/>
                  </a:lnTo>
                  <a:cubicBezTo>
                    <a:pt x="1255915" y="1259241"/>
                    <a:pt x="1254716" y="1256011"/>
                    <a:pt x="1247517" y="1249551"/>
                  </a:cubicBezTo>
                  <a:cubicBezTo>
                    <a:pt x="1240503" y="1243275"/>
                    <a:pt x="1237826" y="1241983"/>
                    <a:pt x="1232935" y="1242537"/>
                  </a:cubicBezTo>
                  <a:cubicBezTo>
                    <a:pt x="1228689" y="1242998"/>
                    <a:pt x="1225551" y="1245121"/>
                    <a:pt x="1224352" y="1248351"/>
                  </a:cubicBezTo>
                  <a:cubicBezTo>
                    <a:pt x="1223982" y="1249366"/>
                    <a:pt x="1224352" y="1271332"/>
                    <a:pt x="1225367" y="1297266"/>
                  </a:cubicBezTo>
                  <a:cubicBezTo>
                    <a:pt x="1226936" y="1339074"/>
                    <a:pt x="1227305" y="1344796"/>
                    <a:pt x="1228966" y="1349318"/>
                  </a:cubicBezTo>
                  <a:cubicBezTo>
                    <a:pt x="1231735" y="1357071"/>
                    <a:pt x="1231458" y="1361777"/>
                    <a:pt x="1228043" y="1365192"/>
                  </a:cubicBezTo>
                  <a:cubicBezTo>
                    <a:pt x="1225551" y="1367684"/>
                    <a:pt x="1224721" y="1367961"/>
                    <a:pt x="1221398" y="1367500"/>
                  </a:cubicBezTo>
                  <a:cubicBezTo>
                    <a:pt x="1212077" y="1366207"/>
                    <a:pt x="1206632" y="1355686"/>
                    <a:pt x="1197402" y="1320708"/>
                  </a:cubicBezTo>
                  <a:lnTo>
                    <a:pt x="1194357" y="1309171"/>
                  </a:lnTo>
                  <a:lnTo>
                    <a:pt x="1194634" y="1279546"/>
                  </a:lnTo>
                  <a:cubicBezTo>
                    <a:pt x="1194911" y="1240229"/>
                    <a:pt x="1193619" y="1228508"/>
                    <a:pt x="1188912" y="1227678"/>
                  </a:cubicBezTo>
                  <a:cubicBezTo>
                    <a:pt x="1186143" y="1227124"/>
                    <a:pt x="1176175" y="1232661"/>
                    <a:pt x="1169992" y="1238291"/>
                  </a:cubicBezTo>
                  <a:cubicBezTo>
                    <a:pt x="1163070" y="1244475"/>
                    <a:pt x="1155964" y="1253888"/>
                    <a:pt x="1137967" y="1280561"/>
                  </a:cubicBezTo>
                  <a:cubicBezTo>
                    <a:pt x="1114986" y="1314616"/>
                    <a:pt x="1102711" y="1336766"/>
                    <a:pt x="1100496" y="1348026"/>
                  </a:cubicBezTo>
                  <a:cubicBezTo>
                    <a:pt x="1099942" y="1350979"/>
                    <a:pt x="1099112" y="1354025"/>
                    <a:pt x="1098558" y="1354671"/>
                  </a:cubicBezTo>
                  <a:cubicBezTo>
                    <a:pt x="1096251" y="1357624"/>
                    <a:pt x="1091913" y="1354671"/>
                    <a:pt x="1090898" y="1349503"/>
                  </a:cubicBezTo>
                  <a:lnTo>
                    <a:pt x="1090252" y="1346549"/>
                  </a:lnTo>
                  <a:lnTo>
                    <a:pt x="1087391" y="1349872"/>
                  </a:lnTo>
                  <a:cubicBezTo>
                    <a:pt x="1083976" y="1353840"/>
                    <a:pt x="1081207" y="1353656"/>
                    <a:pt x="1078992" y="1349410"/>
                  </a:cubicBezTo>
                  <a:cubicBezTo>
                    <a:pt x="1078346" y="1348026"/>
                    <a:pt x="1068932" y="1338428"/>
                    <a:pt x="1058227" y="1327999"/>
                  </a:cubicBezTo>
                  <a:cubicBezTo>
                    <a:pt x="1047428" y="1317662"/>
                    <a:pt x="1037922" y="1307787"/>
                    <a:pt x="1037000" y="1305941"/>
                  </a:cubicBezTo>
                  <a:cubicBezTo>
                    <a:pt x="1036169" y="1304187"/>
                    <a:pt x="1034877" y="1300588"/>
                    <a:pt x="1034231" y="1297912"/>
                  </a:cubicBezTo>
                  <a:cubicBezTo>
                    <a:pt x="1032846" y="1291820"/>
                    <a:pt x="1031647" y="1290805"/>
                    <a:pt x="1026201" y="1291451"/>
                  </a:cubicBezTo>
                  <a:cubicBezTo>
                    <a:pt x="1017526" y="1292374"/>
                    <a:pt x="1014203" y="1300219"/>
                    <a:pt x="1015034" y="1317939"/>
                  </a:cubicBezTo>
                  <a:cubicBezTo>
                    <a:pt x="1015496" y="1327630"/>
                    <a:pt x="1015496" y="1327630"/>
                    <a:pt x="1022510" y="1343411"/>
                  </a:cubicBezTo>
                  <a:cubicBezTo>
                    <a:pt x="1037000" y="1375990"/>
                    <a:pt x="1045306" y="1398417"/>
                    <a:pt x="1045306" y="1404785"/>
                  </a:cubicBezTo>
                  <a:cubicBezTo>
                    <a:pt x="1045306" y="1407831"/>
                    <a:pt x="1044937" y="1408569"/>
                    <a:pt x="1042906" y="1409308"/>
                  </a:cubicBezTo>
                  <a:cubicBezTo>
                    <a:pt x="1039584" y="1410600"/>
                    <a:pt x="1037000" y="1410415"/>
                    <a:pt x="1033400" y="1408662"/>
                  </a:cubicBezTo>
                  <a:close/>
                  <a:moveTo>
                    <a:pt x="1087299" y="1302065"/>
                  </a:moveTo>
                  <a:cubicBezTo>
                    <a:pt x="1089052" y="1296158"/>
                    <a:pt x="1090529" y="1290713"/>
                    <a:pt x="1090529" y="1289975"/>
                  </a:cubicBezTo>
                  <a:cubicBezTo>
                    <a:pt x="1090529" y="1289144"/>
                    <a:pt x="1088960" y="1288221"/>
                    <a:pt x="1086652" y="1287667"/>
                  </a:cubicBezTo>
                  <a:cubicBezTo>
                    <a:pt x="1079269" y="1285729"/>
                    <a:pt x="1077054" y="1285545"/>
                    <a:pt x="1074378" y="1286560"/>
                  </a:cubicBezTo>
                  <a:cubicBezTo>
                    <a:pt x="1071978" y="1287483"/>
                    <a:pt x="1071886" y="1287760"/>
                    <a:pt x="1072255" y="1292005"/>
                  </a:cubicBezTo>
                  <a:cubicBezTo>
                    <a:pt x="1072532" y="1294405"/>
                    <a:pt x="1073639" y="1298373"/>
                    <a:pt x="1074747" y="1300680"/>
                  </a:cubicBezTo>
                  <a:cubicBezTo>
                    <a:pt x="1076870" y="1305110"/>
                    <a:pt x="1083053" y="1313693"/>
                    <a:pt x="1083699" y="1313140"/>
                  </a:cubicBezTo>
                  <a:cubicBezTo>
                    <a:pt x="1083884" y="1312863"/>
                    <a:pt x="1085453" y="1307879"/>
                    <a:pt x="1087299" y="1302065"/>
                  </a:cubicBezTo>
                  <a:close/>
                  <a:moveTo>
                    <a:pt x="1119047" y="1242444"/>
                  </a:moveTo>
                  <a:cubicBezTo>
                    <a:pt x="1142304" y="1218910"/>
                    <a:pt x="1155687" y="1197221"/>
                    <a:pt x="1153933" y="1186146"/>
                  </a:cubicBezTo>
                  <a:cubicBezTo>
                    <a:pt x="1153195" y="1181716"/>
                    <a:pt x="1145258" y="1165658"/>
                    <a:pt x="1143781" y="1165658"/>
                  </a:cubicBezTo>
                  <a:cubicBezTo>
                    <a:pt x="1142027" y="1165658"/>
                    <a:pt x="1046044" y="1217802"/>
                    <a:pt x="1045952" y="1218818"/>
                  </a:cubicBezTo>
                  <a:cubicBezTo>
                    <a:pt x="1045767" y="1220017"/>
                    <a:pt x="1062380" y="1232754"/>
                    <a:pt x="1070963" y="1237922"/>
                  </a:cubicBezTo>
                  <a:cubicBezTo>
                    <a:pt x="1074931" y="1240322"/>
                    <a:pt x="1081300" y="1243644"/>
                    <a:pt x="1085084" y="1245121"/>
                  </a:cubicBezTo>
                  <a:cubicBezTo>
                    <a:pt x="1092098" y="1247982"/>
                    <a:pt x="1105665" y="1252320"/>
                    <a:pt x="1107972" y="1252320"/>
                  </a:cubicBezTo>
                  <a:cubicBezTo>
                    <a:pt x="1108710" y="1252412"/>
                    <a:pt x="1113694" y="1247982"/>
                    <a:pt x="1119047" y="1242444"/>
                  </a:cubicBezTo>
                  <a:close/>
                  <a:moveTo>
                    <a:pt x="1054720" y="1156798"/>
                  </a:moveTo>
                  <a:cubicBezTo>
                    <a:pt x="1082315" y="1143785"/>
                    <a:pt x="1106218" y="1132525"/>
                    <a:pt x="1107972" y="1131694"/>
                  </a:cubicBezTo>
                  <a:cubicBezTo>
                    <a:pt x="1113325" y="1129018"/>
                    <a:pt x="1119877" y="1122465"/>
                    <a:pt x="1122462" y="1117112"/>
                  </a:cubicBezTo>
                  <a:lnTo>
                    <a:pt x="1124954" y="1111944"/>
                  </a:lnTo>
                  <a:lnTo>
                    <a:pt x="1124400" y="1092009"/>
                  </a:lnTo>
                  <a:cubicBezTo>
                    <a:pt x="1123385" y="1057400"/>
                    <a:pt x="1121262" y="1045402"/>
                    <a:pt x="1114155" y="1033311"/>
                  </a:cubicBezTo>
                  <a:cubicBezTo>
                    <a:pt x="1108710" y="1024267"/>
                    <a:pt x="1078808" y="969999"/>
                    <a:pt x="1063949" y="942312"/>
                  </a:cubicBezTo>
                  <a:cubicBezTo>
                    <a:pt x="1046782" y="910194"/>
                    <a:pt x="1042629" y="898381"/>
                    <a:pt x="1043829" y="884260"/>
                  </a:cubicBezTo>
                  <a:cubicBezTo>
                    <a:pt x="1045213" y="868386"/>
                    <a:pt x="1045490" y="862018"/>
                    <a:pt x="1045029" y="860634"/>
                  </a:cubicBezTo>
                  <a:cubicBezTo>
                    <a:pt x="1044567" y="859434"/>
                    <a:pt x="1043183" y="859711"/>
                    <a:pt x="1035892" y="862387"/>
                  </a:cubicBezTo>
                  <a:cubicBezTo>
                    <a:pt x="1001190" y="874939"/>
                    <a:pt x="943970" y="905672"/>
                    <a:pt x="932987" y="917670"/>
                  </a:cubicBezTo>
                  <a:cubicBezTo>
                    <a:pt x="920527" y="931237"/>
                    <a:pt x="915451" y="958555"/>
                    <a:pt x="919235" y="990857"/>
                  </a:cubicBezTo>
                  <a:cubicBezTo>
                    <a:pt x="920435" y="1000917"/>
                    <a:pt x="920712" y="1001840"/>
                    <a:pt x="943231" y="1058968"/>
                  </a:cubicBezTo>
                  <a:cubicBezTo>
                    <a:pt x="957721" y="1095885"/>
                    <a:pt x="970365" y="1126434"/>
                    <a:pt x="978025" y="1142954"/>
                  </a:cubicBezTo>
                  <a:cubicBezTo>
                    <a:pt x="990023" y="1168796"/>
                    <a:pt x="990115" y="1168888"/>
                    <a:pt x="996207" y="1174610"/>
                  </a:cubicBezTo>
                  <a:cubicBezTo>
                    <a:pt x="999621" y="1177748"/>
                    <a:pt x="1002852" y="1180332"/>
                    <a:pt x="1003498" y="1180424"/>
                  </a:cubicBezTo>
                  <a:cubicBezTo>
                    <a:pt x="1004144" y="1180424"/>
                    <a:pt x="1027124" y="1169811"/>
                    <a:pt x="1054720" y="1156798"/>
                  </a:cubicBezTo>
                  <a:close/>
                  <a:moveTo>
                    <a:pt x="1305753" y="887398"/>
                  </a:moveTo>
                  <a:lnTo>
                    <a:pt x="1303169" y="876416"/>
                  </a:lnTo>
                  <a:lnTo>
                    <a:pt x="1293201" y="874939"/>
                  </a:lnTo>
                  <a:cubicBezTo>
                    <a:pt x="1283695" y="873555"/>
                    <a:pt x="1283049" y="873278"/>
                    <a:pt x="1280465" y="870232"/>
                  </a:cubicBezTo>
                  <a:cubicBezTo>
                    <a:pt x="1270313" y="858511"/>
                    <a:pt x="1238288" y="824825"/>
                    <a:pt x="1235150" y="822517"/>
                  </a:cubicBezTo>
                  <a:cubicBezTo>
                    <a:pt x="1226659" y="816426"/>
                    <a:pt x="1214938" y="813565"/>
                    <a:pt x="1198510" y="813565"/>
                  </a:cubicBezTo>
                  <a:lnTo>
                    <a:pt x="1186974" y="813657"/>
                  </a:lnTo>
                  <a:lnTo>
                    <a:pt x="1177283" y="818272"/>
                  </a:lnTo>
                  <a:cubicBezTo>
                    <a:pt x="1171930" y="820856"/>
                    <a:pt x="1164731" y="824640"/>
                    <a:pt x="1161132" y="826763"/>
                  </a:cubicBezTo>
                  <a:lnTo>
                    <a:pt x="1154764" y="830547"/>
                  </a:lnTo>
                  <a:lnTo>
                    <a:pt x="1163439" y="834607"/>
                  </a:lnTo>
                  <a:cubicBezTo>
                    <a:pt x="1168238" y="836822"/>
                    <a:pt x="1182820" y="843652"/>
                    <a:pt x="1195741" y="849743"/>
                  </a:cubicBezTo>
                  <a:cubicBezTo>
                    <a:pt x="1217614" y="860080"/>
                    <a:pt x="1220660" y="861187"/>
                    <a:pt x="1238195" y="865987"/>
                  </a:cubicBezTo>
                  <a:cubicBezTo>
                    <a:pt x="1248624" y="868848"/>
                    <a:pt x="1263206" y="872447"/>
                    <a:pt x="1270682" y="874108"/>
                  </a:cubicBezTo>
                  <a:lnTo>
                    <a:pt x="1284157" y="877062"/>
                  </a:lnTo>
                  <a:lnTo>
                    <a:pt x="1296062" y="888967"/>
                  </a:lnTo>
                  <a:cubicBezTo>
                    <a:pt x="1302523" y="895520"/>
                    <a:pt x="1307968" y="900319"/>
                    <a:pt x="1308060" y="899673"/>
                  </a:cubicBezTo>
                  <a:cubicBezTo>
                    <a:pt x="1308152" y="899027"/>
                    <a:pt x="1307137" y="893490"/>
                    <a:pt x="1305753" y="887398"/>
                  </a:cubicBezTo>
                  <a:close/>
                </a:path>
              </a:pathLst>
            </a:custGeom>
            <a:solidFill>
              <a:srgbClr val="66CCEE"/>
            </a:solidFill>
            <a:ln w="19050" cap="flat">
              <a:solidFill>
                <a:schemeClr val="tx1">
                  <a:lumMod val="95000"/>
                  <a:lumOff val="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CA" dirty="0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0797DE55-B6DD-42BF-9D4B-D18093954BF6}"/>
              </a:ext>
            </a:extLst>
          </p:cNvPr>
          <p:cNvSpPr/>
          <p:nvPr/>
        </p:nvSpPr>
        <p:spPr>
          <a:xfrm>
            <a:off x="2299855" y="3530931"/>
            <a:ext cx="2363189" cy="30994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865C557-909C-4400-AA2D-12178D47FE1D}"/>
              </a:ext>
            </a:extLst>
          </p:cNvPr>
          <p:cNvGrpSpPr/>
          <p:nvPr/>
        </p:nvGrpSpPr>
        <p:grpSpPr>
          <a:xfrm>
            <a:off x="455701" y="5359883"/>
            <a:ext cx="5585889" cy="1083291"/>
            <a:chOff x="727825" y="5520322"/>
            <a:chExt cx="5585889" cy="1083291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92044244-06FF-4A95-9E2A-3DFFD0E1F890}"/>
                </a:ext>
              </a:extLst>
            </p:cNvPr>
            <p:cNvGrpSpPr/>
            <p:nvPr/>
          </p:nvGrpSpPr>
          <p:grpSpPr>
            <a:xfrm>
              <a:off x="727825" y="5530525"/>
              <a:ext cx="2221129" cy="1067764"/>
              <a:chOff x="236085" y="2392737"/>
              <a:chExt cx="2221129" cy="1067764"/>
            </a:xfrm>
          </p:grpSpPr>
          <p:pic>
            <p:nvPicPr>
              <p:cNvPr id="11" name="Graphic 10">
                <a:extLst>
                  <a:ext uri="{FF2B5EF4-FFF2-40B4-BE49-F238E27FC236}">
                    <a16:creationId xmlns:a16="http://schemas.microsoft.com/office/drawing/2014/main" id="{807B91AE-EB2C-40BD-A9D0-795A83A8B6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236085" y="2392737"/>
                <a:ext cx="1052701" cy="1052701"/>
              </a:xfrm>
              <a:prstGeom prst="rect">
                <a:avLst/>
              </a:prstGeom>
            </p:spPr>
          </p:pic>
          <p:sp>
            <p:nvSpPr>
              <p:cNvPr id="13" name="Graphic 5">
                <a:extLst>
                  <a:ext uri="{FF2B5EF4-FFF2-40B4-BE49-F238E27FC236}">
                    <a16:creationId xmlns:a16="http://schemas.microsoft.com/office/drawing/2014/main" id="{687F49DE-3137-47B8-8CDB-D69DE829A057}"/>
                  </a:ext>
                </a:extLst>
              </p:cNvPr>
              <p:cNvSpPr/>
              <p:nvPr/>
            </p:nvSpPr>
            <p:spPr>
              <a:xfrm>
                <a:off x="1376722" y="2728252"/>
                <a:ext cx="1080492" cy="732249"/>
              </a:xfrm>
              <a:custGeom>
                <a:avLst/>
                <a:gdLst>
                  <a:gd name="connsiteX0" fmla="*/ 925615 w 1080492"/>
                  <a:gd name="connsiteY0" fmla="*/ 731835 h 732249"/>
                  <a:gd name="connsiteX1" fmla="*/ 907514 w 1080492"/>
                  <a:gd name="connsiteY1" fmla="*/ 716478 h 732249"/>
                  <a:gd name="connsiteX2" fmla="*/ 933379 w 1080492"/>
                  <a:gd name="connsiteY2" fmla="*/ 701639 h 732249"/>
                  <a:gd name="connsiteX3" fmla="*/ 950511 w 1080492"/>
                  <a:gd name="connsiteY3" fmla="*/ 695240 h 732249"/>
                  <a:gd name="connsiteX4" fmla="*/ 947147 w 1080492"/>
                  <a:gd name="connsiteY4" fmla="*/ 667234 h 732249"/>
                  <a:gd name="connsiteX5" fmla="*/ 909159 w 1080492"/>
                  <a:gd name="connsiteY5" fmla="*/ 607142 h 732249"/>
                  <a:gd name="connsiteX6" fmla="*/ 852684 w 1080492"/>
                  <a:gd name="connsiteY6" fmla="*/ 517246 h 732249"/>
                  <a:gd name="connsiteX7" fmla="*/ 848338 w 1080492"/>
                  <a:gd name="connsiteY7" fmla="*/ 510509 h 732249"/>
                  <a:gd name="connsiteX8" fmla="*/ 827981 w 1080492"/>
                  <a:gd name="connsiteY8" fmla="*/ 510684 h 732249"/>
                  <a:gd name="connsiteX9" fmla="*/ 815998 w 1080492"/>
                  <a:gd name="connsiteY9" fmla="*/ 512580 h 732249"/>
                  <a:gd name="connsiteX10" fmla="*/ 760559 w 1080492"/>
                  <a:gd name="connsiteY10" fmla="*/ 550595 h 732249"/>
                  <a:gd name="connsiteX11" fmla="*/ 695012 w 1080492"/>
                  <a:gd name="connsiteY11" fmla="*/ 641571 h 732249"/>
                  <a:gd name="connsiteX12" fmla="*/ 678803 w 1080492"/>
                  <a:gd name="connsiteY12" fmla="*/ 673301 h 732249"/>
                  <a:gd name="connsiteX13" fmla="*/ 655782 w 1080492"/>
                  <a:gd name="connsiteY13" fmla="*/ 704458 h 732249"/>
                  <a:gd name="connsiteX14" fmla="*/ 582024 w 1080492"/>
                  <a:gd name="connsiteY14" fmla="*/ 700606 h 732249"/>
                  <a:gd name="connsiteX15" fmla="*/ 532040 w 1080492"/>
                  <a:gd name="connsiteY15" fmla="*/ 690501 h 732249"/>
                  <a:gd name="connsiteX16" fmla="*/ 518277 w 1080492"/>
                  <a:gd name="connsiteY16" fmla="*/ 677135 h 732249"/>
                  <a:gd name="connsiteX17" fmla="*/ 538359 w 1080492"/>
                  <a:gd name="connsiteY17" fmla="*/ 659078 h 732249"/>
                  <a:gd name="connsiteX18" fmla="*/ 562879 w 1080492"/>
                  <a:gd name="connsiteY18" fmla="*/ 614182 h 732249"/>
                  <a:gd name="connsiteX19" fmla="*/ 594737 w 1080492"/>
                  <a:gd name="connsiteY19" fmla="*/ 486361 h 732249"/>
                  <a:gd name="connsiteX20" fmla="*/ 600705 w 1080492"/>
                  <a:gd name="connsiteY20" fmla="*/ 472983 h 732249"/>
                  <a:gd name="connsiteX21" fmla="*/ 560299 w 1080492"/>
                  <a:gd name="connsiteY21" fmla="*/ 455187 h 732249"/>
                  <a:gd name="connsiteX22" fmla="*/ 543605 w 1080492"/>
                  <a:gd name="connsiteY22" fmla="*/ 453961 h 732249"/>
                  <a:gd name="connsiteX23" fmla="*/ 541595 w 1080492"/>
                  <a:gd name="connsiteY23" fmla="*/ 495761 h 732249"/>
                  <a:gd name="connsiteX24" fmla="*/ 538379 w 1080492"/>
                  <a:gd name="connsiteY24" fmla="*/ 546725 h 732249"/>
                  <a:gd name="connsiteX25" fmla="*/ 477117 w 1080492"/>
                  <a:gd name="connsiteY25" fmla="*/ 697920 h 732249"/>
                  <a:gd name="connsiteX26" fmla="*/ 467840 w 1080492"/>
                  <a:gd name="connsiteY26" fmla="*/ 709052 h 732249"/>
                  <a:gd name="connsiteX27" fmla="*/ 457816 w 1080492"/>
                  <a:gd name="connsiteY27" fmla="*/ 711280 h 732249"/>
                  <a:gd name="connsiteX28" fmla="*/ 368523 w 1080492"/>
                  <a:gd name="connsiteY28" fmla="*/ 715904 h 732249"/>
                  <a:gd name="connsiteX29" fmla="*/ 317218 w 1080492"/>
                  <a:gd name="connsiteY29" fmla="*/ 709565 h 732249"/>
                  <a:gd name="connsiteX30" fmla="*/ 330890 w 1080492"/>
                  <a:gd name="connsiteY30" fmla="*/ 688038 h 732249"/>
                  <a:gd name="connsiteX31" fmla="*/ 352873 w 1080492"/>
                  <a:gd name="connsiteY31" fmla="*/ 684307 h 732249"/>
                  <a:gd name="connsiteX32" fmla="*/ 378074 w 1080492"/>
                  <a:gd name="connsiteY32" fmla="*/ 680365 h 732249"/>
                  <a:gd name="connsiteX33" fmla="*/ 406539 w 1080492"/>
                  <a:gd name="connsiteY33" fmla="*/ 651979 h 732249"/>
                  <a:gd name="connsiteX34" fmla="*/ 408901 w 1080492"/>
                  <a:gd name="connsiteY34" fmla="*/ 629159 h 732249"/>
                  <a:gd name="connsiteX35" fmla="*/ 403233 w 1080492"/>
                  <a:gd name="connsiteY35" fmla="*/ 589007 h 732249"/>
                  <a:gd name="connsiteX36" fmla="*/ 382750 w 1080492"/>
                  <a:gd name="connsiteY36" fmla="*/ 523851 h 732249"/>
                  <a:gd name="connsiteX37" fmla="*/ 362279 w 1080492"/>
                  <a:gd name="connsiteY37" fmla="*/ 490442 h 732249"/>
                  <a:gd name="connsiteX38" fmla="*/ 354068 w 1080492"/>
                  <a:gd name="connsiteY38" fmla="*/ 476406 h 732249"/>
                  <a:gd name="connsiteX39" fmla="*/ 340365 w 1080492"/>
                  <a:gd name="connsiteY39" fmla="*/ 459708 h 732249"/>
                  <a:gd name="connsiteX40" fmla="*/ 332533 w 1080492"/>
                  <a:gd name="connsiteY40" fmla="*/ 471209 h 732249"/>
                  <a:gd name="connsiteX41" fmla="*/ 312977 w 1080492"/>
                  <a:gd name="connsiteY41" fmla="*/ 499775 h 732249"/>
                  <a:gd name="connsiteX42" fmla="*/ 290054 w 1080492"/>
                  <a:gd name="connsiteY42" fmla="*/ 530787 h 732249"/>
                  <a:gd name="connsiteX43" fmla="*/ 257100 w 1080492"/>
                  <a:gd name="connsiteY43" fmla="*/ 566472 h 732249"/>
                  <a:gd name="connsiteX44" fmla="*/ 239703 w 1080492"/>
                  <a:gd name="connsiteY44" fmla="*/ 578944 h 732249"/>
                  <a:gd name="connsiteX45" fmla="*/ 176336 w 1080492"/>
                  <a:gd name="connsiteY45" fmla="*/ 612232 h 732249"/>
                  <a:gd name="connsiteX46" fmla="*/ 153755 w 1080492"/>
                  <a:gd name="connsiteY46" fmla="*/ 622253 h 732249"/>
                  <a:gd name="connsiteX47" fmla="*/ 127690 w 1080492"/>
                  <a:gd name="connsiteY47" fmla="*/ 645248 h 732249"/>
                  <a:gd name="connsiteX48" fmla="*/ 69542 w 1080492"/>
                  <a:gd name="connsiteY48" fmla="*/ 686094 h 732249"/>
                  <a:gd name="connsiteX49" fmla="*/ 43033 w 1080492"/>
                  <a:gd name="connsiteY49" fmla="*/ 690664 h 732249"/>
                  <a:gd name="connsiteX50" fmla="*/ 15721 w 1080492"/>
                  <a:gd name="connsiteY50" fmla="*/ 680962 h 732249"/>
                  <a:gd name="connsiteX51" fmla="*/ 12345 w 1080492"/>
                  <a:gd name="connsiteY51" fmla="*/ 669202 h 732249"/>
                  <a:gd name="connsiteX52" fmla="*/ 24392 w 1080492"/>
                  <a:gd name="connsiteY52" fmla="*/ 652184 h 732249"/>
                  <a:gd name="connsiteX53" fmla="*/ 73963 w 1080492"/>
                  <a:gd name="connsiteY53" fmla="*/ 579119 h 732249"/>
                  <a:gd name="connsiteX54" fmla="*/ 111818 w 1080492"/>
                  <a:gd name="connsiteY54" fmla="*/ 510883 h 732249"/>
                  <a:gd name="connsiteX55" fmla="*/ 147029 w 1080492"/>
                  <a:gd name="connsiteY55" fmla="*/ 473219 h 732249"/>
                  <a:gd name="connsiteX56" fmla="*/ 188513 w 1080492"/>
                  <a:gd name="connsiteY56" fmla="*/ 425346 h 732249"/>
                  <a:gd name="connsiteX57" fmla="*/ 172349 w 1080492"/>
                  <a:gd name="connsiteY57" fmla="*/ 436412 h 732249"/>
                  <a:gd name="connsiteX58" fmla="*/ 120205 w 1080492"/>
                  <a:gd name="connsiteY58" fmla="*/ 471136 h 732249"/>
                  <a:gd name="connsiteX59" fmla="*/ 105751 w 1080492"/>
                  <a:gd name="connsiteY59" fmla="*/ 467273 h 732249"/>
                  <a:gd name="connsiteX60" fmla="*/ 92787 w 1080492"/>
                  <a:gd name="connsiteY60" fmla="*/ 463403 h 732249"/>
                  <a:gd name="connsiteX61" fmla="*/ 83088 w 1080492"/>
                  <a:gd name="connsiteY61" fmla="*/ 467230 h 732249"/>
                  <a:gd name="connsiteX62" fmla="*/ 54014 w 1080492"/>
                  <a:gd name="connsiteY62" fmla="*/ 461308 h 732249"/>
                  <a:gd name="connsiteX63" fmla="*/ 47944 w 1080492"/>
                  <a:gd name="connsiteY63" fmla="*/ 455621 h 732249"/>
                  <a:gd name="connsiteX64" fmla="*/ 43759 w 1080492"/>
                  <a:gd name="connsiteY64" fmla="*/ 457710 h 732249"/>
                  <a:gd name="connsiteX65" fmla="*/ 13290 w 1080492"/>
                  <a:gd name="connsiteY65" fmla="*/ 447236 h 732249"/>
                  <a:gd name="connsiteX66" fmla="*/ 149 w 1080492"/>
                  <a:gd name="connsiteY66" fmla="*/ 432270 h 732249"/>
                  <a:gd name="connsiteX67" fmla="*/ 2780 w 1080492"/>
                  <a:gd name="connsiteY67" fmla="*/ 420649 h 732249"/>
                  <a:gd name="connsiteX68" fmla="*/ 17162 w 1080492"/>
                  <a:gd name="connsiteY68" fmla="*/ 380830 h 732249"/>
                  <a:gd name="connsiteX69" fmla="*/ 24751 w 1080492"/>
                  <a:gd name="connsiteY69" fmla="*/ 352492 h 732249"/>
                  <a:gd name="connsiteX70" fmla="*/ 15155 w 1080492"/>
                  <a:gd name="connsiteY70" fmla="*/ 316391 h 732249"/>
                  <a:gd name="connsiteX71" fmla="*/ 9052 w 1080492"/>
                  <a:gd name="connsiteY71" fmla="*/ 291066 h 732249"/>
                  <a:gd name="connsiteX72" fmla="*/ 13690 w 1080492"/>
                  <a:gd name="connsiteY72" fmla="*/ 264365 h 732249"/>
                  <a:gd name="connsiteX73" fmla="*/ 32761 w 1080492"/>
                  <a:gd name="connsiteY73" fmla="*/ 223145 h 732249"/>
                  <a:gd name="connsiteX74" fmla="*/ 35105 w 1080492"/>
                  <a:gd name="connsiteY74" fmla="*/ 183880 h 732249"/>
                  <a:gd name="connsiteX75" fmla="*/ 32245 w 1080492"/>
                  <a:gd name="connsiteY75" fmla="*/ 142316 h 732249"/>
                  <a:gd name="connsiteX76" fmla="*/ 54861 w 1080492"/>
                  <a:gd name="connsiteY76" fmla="*/ 131890 h 732249"/>
                  <a:gd name="connsiteX77" fmla="*/ 66571 w 1080492"/>
                  <a:gd name="connsiteY77" fmla="*/ 138766 h 732249"/>
                  <a:gd name="connsiteX78" fmla="*/ 105763 w 1080492"/>
                  <a:gd name="connsiteY78" fmla="*/ 142093 h 732249"/>
                  <a:gd name="connsiteX79" fmla="*/ 167274 w 1080492"/>
                  <a:gd name="connsiteY79" fmla="*/ 111709 h 732249"/>
                  <a:gd name="connsiteX80" fmla="*/ 221489 w 1080492"/>
                  <a:gd name="connsiteY80" fmla="*/ 83866 h 732249"/>
                  <a:gd name="connsiteX81" fmla="*/ 247999 w 1080492"/>
                  <a:gd name="connsiteY81" fmla="*/ 58710 h 732249"/>
                  <a:gd name="connsiteX82" fmla="*/ 303255 w 1080492"/>
                  <a:gd name="connsiteY82" fmla="*/ 14713 h 732249"/>
                  <a:gd name="connsiteX83" fmla="*/ 360537 w 1080492"/>
                  <a:gd name="connsiteY83" fmla="*/ 61 h 732249"/>
                  <a:gd name="connsiteX84" fmla="*/ 392784 w 1080492"/>
                  <a:gd name="connsiteY84" fmla="*/ 1565 h 732249"/>
                  <a:gd name="connsiteX85" fmla="*/ 440034 w 1080492"/>
                  <a:gd name="connsiteY85" fmla="*/ 28091 h 732249"/>
                  <a:gd name="connsiteX86" fmla="*/ 473656 w 1080492"/>
                  <a:gd name="connsiteY86" fmla="*/ 39060 h 732249"/>
                  <a:gd name="connsiteX87" fmla="*/ 495239 w 1080492"/>
                  <a:gd name="connsiteY87" fmla="*/ 37412 h 732249"/>
                  <a:gd name="connsiteX88" fmla="*/ 520601 w 1080492"/>
                  <a:gd name="connsiteY88" fmla="*/ 37762 h 732249"/>
                  <a:gd name="connsiteX89" fmla="*/ 590208 w 1080492"/>
                  <a:gd name="connsiteY89" fmla="*/ 37382 h 732249"/>
                  <a:gd name="connsiteX90" fmla="*/ 686380 w 1080492"/>
                  <a:gd name="connsiteY90" fmla="*/ 35275 h 732249"/>
                  <a:gd name="connsiteX91" fmla="*/ 758799 w 1080492"/>
                  <a:gd name="connsiteY91" fmla="*/ 38463 h 732249"/>
                  <a:gd name="connsiteX92" fmla="*/ 834534 w 1080492"/>
                  <a:gd name="connsiteY92" fmla="*/ 79441 h 732249"/>
                  <a:gd name="connsiteX93" fmla="*/ 852641 w 1080492"/>
                  <a:gd name="connsiteY93" fmla="*/ 91449 h 732249"/>
                  <a:gd name="connsiteX94" fmla="*/ 913843 w 1080492"/>
                  <a:gd name="connsiteY94" fmla="*/ 130055 h 732249"/>
                  <a:gd name="connsiteX95" fmla="*/ 937123 w 1080492"/>
                  <a:gd name="connsiteY95" fmla="*/ 161139 h 732249"/>
                  <a:gd name="connsiteX96" fmla="*/ 983176 w 1080492"/>
                  <a:gd name="connsiteY96" fmla="*/ 234681 h 732249"/>
                  <a:gd name="connsiteX97" fmla="*/ 1050574 w 1080492"/>
                  <a:gd name="connsiteY97" fmla="*/ 367772 h 732249"/>
                  <a:gd name="connsiteX98" fmla="*/ 1071714 w 1080492"/>
                  <a:gd name="connsiteY98" fmla="*/ 482824 h 732249"/>
                  <a:gd name="connsiteX99" fmla="*/ 1075716 w 1080492"/>
                  <a:gd name="connsiteY99" fmla="*/ 546272 h 732249"/>
                  <a:gd name="connsiteX100" fmla="*/ 1079412 w 1080492"/>
                  <a:gd name="connsiteY100" fmla="*/ 617502 h 732249"/>
                  <a:gd name="connsiteX101" fmla="*/ 1080491 w 1080492"/>
                  <a:gd name="connsiteY101" fmla="*/ 650530 h 732249"/>
                  <a:gd name="connsiteX102" fmla="*/ 1076675 w 1080492"/>
                  <a:gd name="connsiteY102" fmla="*/ 667796 h 732249"/>
                  <a:gd name="connsiteX103" fmla="*/ 1062359 w 1080492"/>
                  <a:gd name="connsiteY103" fmla="*/ 703667 h 732249"/>
                  <a:gd name="connsiteX104" fmla="*/ 977992 w 1080492"/>
                  <a:gd name="connsiteY104" fmla="*/ 727561 h 732249"/>
                  <a:gd name="connsiteX105" fmla="*/ 931438 w 1080492"/>
                  <a:gd name="connsiteY105" fmla="*/ 731944 h 732249"/>
                  <a:gd name="connsiteX106" fmla="*/ 925615 w 1080492"/>
                  <a:gd name="connsiteY106" fmla="*/ 731835 h 732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</a:cxnLst>
                <a:rect l="l" t="t" r="r" b="b"/>
                <a:pathLst>
                  <a:path w="1080492" h="732249">
                    <a:moveTo>
                      <a:pt x="925615" y="731835"/>
                    </a:moveTo>
                    <a:cubicBezTo>
                      <a:pt x="914331" y="730055"/>
                      <a:pt x="907514" y="724271"/>
                      <a:pt x="907514" y="716478"/>
                    </a:cubicBezTo>
                    <a:cubicBezTo>
                      <a:pt x="907514" y="708201"/>
                      <a:pt x="912354" y="705424"/>
                      <a:pt x="933379" y="701639"/>
                    </a:cubicBezTo>
                    <a:cubicBezTo>
                      <a:pt x="945363" y="699484"/>
                      <a:pt x="947370" y="698735"/>
                      <a:pt x="950511" y="695240"/>
                    </a:cubicBezTo>
                    <a:cubicBezTo>
                      <a:pt x="955960" y="689172"/>
                      <a:pt x="955333" y="683926"/>
                      <a:pt x="947147" y="667234"/>
                    </a:cubicBezTo>
                    <a:cubicBezTo>
                      <a:pt x="942783" y="658318"/>
                      <a:pt x="928780" y="636174"/>
                      <a:pt x="909159" y="607142"/>
                    </a:cubicBezTo>
                    <a:cubicBezTo>
                      <a:pt x="878839" y="562288"/>
                      <a:pt x="856915" y="527388"/>
                      <a:pt x="852684" y="517246"/>
                    </a:cubicBezTo>
                    <a:cubicBezTo>
                      <a:pt x="851532" y="514481"/>
                      <a:pt x="849573" y="511445"/>
                      <a:pt x="848338" y="510509"/>
                    </a:cubicBezTo>
                    <a:cubicBezTo>
                      <a:pt x="845402" y="508275"/>
                      <a:pt x="837656" y="508342"/>
                      <a:pt x="827981" y="510684"/>
                    </a:cubicBezTo>
                    <a:cubicBezTo>
                      <a:pt x="823714" y="511716"/>
                      <a:pt x="818325" y="512568"/>
                      <a:pt x="815998" y="512580"/>
                    </a:cubicBezTo>
                    <a:cubicBezTo>
                      <a:pt x="807963" y="512622"/>
                      <a:pt x="780958" y="531131"/>
                      <a:pt x="760559" y="550595"/>
                    </a:cubicBezTo>
                    <a:cubicBezTo>
                      <a:pt x="741734" y="568560"/>
                      <a:pt x="724741" y="592147"/>
                      <a:pt x="695012" y="641571"/>
                    </a:cubicBezTo>
                    <a:cubicBezTo>
                      <a:pt x="686952" y="654973"/>
                      <a:pt x="681172" y="666286"/>
                      <a:pt x="678803" y="673301"/>
                    </a:cubicBezTo>
                    <a:cubicBezTo>
                      <a:pt x="672136" y="693054"/>
                      <a:pt x="666518" y="700661"/>
                      <a:pt x="655782" y="704458"/>
                    </a:cubicBezTo>
                    <a:cubicBezTo>
                      <a:pt x="646017" y="707917"/>
                      <a:pt x="619512" y="706535"/>
                      <a:pt x="582024" y="700606"/>
                    </a:cubicBezTo>
                    <a:cubicBezTo>
                      <a:pt x="543368" y="694491"/>
                      <a:pt x="537697" y="693344"/>
                      <a:pt x="532040" y="690501"/>
                    </a:cubicBezTo>
                    <a:cubicBezTo>
                      <a:pt x="526638" y="687778"/>
                      <a:pt x="518269" y="679652"/>
                      <a:pt x="518277" y="677135"/>
                    </a:cubicBezTo>
                    <a:cubicBezTo>
                      <a:pt x="518290" y="673108"/>
                      <a:pt x="524599" y="667433"/>
                      <a:pt x="538359" y="659078"/>
                    </a:cubicBezTo>
                    <a:cubicBezTo>
                      <a:pt x="558781" y="646672"/>
                      <a:pt x="558934" y="646395"/>
                      <a:pt x="562879" y="614182"/>
                    </a:cubicBezTo>
                    <a:cubicBezTo>
                      <a:pt x="570512" y="551856"/>
                      <a:pt x="579018" y="517729"/>
                      <a:pt x="594737" y="486361"/>
                    </a:cubicBezTo>
                    <a:cubicBezTo>
                      <a:pt x="598288" y="479274"/>
                      <a:pt x="600976" y="473255"/>
                      <a:pt x="600705" y="472983"/>
                    </a:cubicBezTo>
                    <a:cubicBezTo>
                      <a:pt x="598873" y="471154"/>
                      <a:pt x="568734" y="457873"/>
                      <a:pt x="560299" y="455187"/>
                    </a:cubicBezTo>
                    <a:cubicBezTo>
                      <a:pt x="543512" y="449838"/>
                      <a:pt x="544554" y="449910"/>
                      <a:pt x="543605" y="453961"/>
                    </a:cubicBezTo>
                    <a:cubicBezTo>
                      <a:pt x="543140" y="455935"/>
                      <a:pt x="542235" y="474752"/>
                      <a:pt x="541595" y="495761"/>
                    </a:cubicBezTo>
                    <a:cubicBezTo>
                      <a:pt x="540898" y="518574"/>
                      <a:pt x="539603" y="539106"/>
                      <a:pt x="538379" y="546725"/>
                    </a:cubicBezTo>
                    <a:cubicBezTo>
                      <a:pt x="527917" y="611821"/>
                      <a:pt x="508094" y="660750"/>
                      <a:pt x="477117" y="697920"/>
                    </a:cubicBezTo>
                    <a:lnTo>
                      <a:pt x="467840" y="709052"/>
                    </a:lnTo>
                    <a:lnTo>
                      <a:pt x="457816" y="711280"/>
                    </a:lnTo>
                    <a:cubicBezTo>
                      <a:pt x="443179" y="714522"/>
                      <a:pt x="417159" y="715868"/>
                      <a:pt x="368523" y="715904"/>
                    </a:cubicBezTo>
                    <a:cubicBezTo>
                      <a:pt x="322684" y="715934"/>
                      <a:pt x="319096" y="715488"/>
                      <a:pt x="317218" y="709565"/>
                    </a:cubicBezTo>
                    <a:cubicBezTo>
                      <a:pt x="315514" y="704186"/>
                      <a:pt x="323222" y="692052"/>
                      <a:pt x="330890" y="688038"/>
                    </a:cubicBezTo>
                    <a:cubicBezTo>
                      <a:pt x="332738" y="687072"/>
                      <a:pt x="342631" y="685393"/>
                      <a:pt x="352873" y="684307"/>
                    </a:cubicBezTo>
                    <a:cubicBezTo>
                      <a:pt x="363116" y="683220"/>
                      <a:pt x="374456" y="681451"/>
                      <a:pt x="378074" y="680365"/>
                    </a:cubicBezTo>
                    <a:cubicBezTo>
                      <a:pt x="390637" y="676604"/>
                      <a:pt x="401384" y="665888"/>
                      <a:pt x="406539" y="651979"/>
                    </a:cubicBezTo>
                    <a:cubicBezTo>
                      <a:pt x="408498" y="646696"/>
                      <a:pt x="408978" y="642054"/>
                      <a:pt x="408901" y="629159"/>
                    </a:cubicBezTo>
                    <a:cubicBezTo>
                      <a:pt x="408815" y="614852"/>
                      <a:pt x="408155" y="610179"/>
                      <a:pt x="403233" y="589007"/>
                    </a:cubicBezTo>
                    <a:cubicBezTo>
                      <a:pt x="396684" y="560839"/>
                      <a:pt x="389779" y="538877"/>
                      <a:pt x="382750" y="523851"/>
                    </a:cubicBezTo>
                    <a:cubicBezTo>
                      <a:pt x="377399" y="512417"/>
                      <a:pt x="365654" y="493250"/>
                      <a:pt x="362279" y="490442"/>
                    </a:cubicBezTo>
                    <a:cubicBezTo>
                      <a:pt x="361176" y="489525"/>
                      <a:pt x="357481" y="483210"/>
                      <a:pt x="354068" y="476406"/>
                    </a:cubicBezTo>
                    <a:cubicBezTo>
                      <a:pt x="347480" y="463264"/>
                      <a:pt x="343977" y="459002"/>
                      <a:pt x="340365" y="459708"/>
                    </a:cubicBezTo>
                    <a:cubicBezTo>
                      <a:pt x="339068" y="459962"/>
                      <a:pt x="335794" y="464773"/>
                      <a:pt x="332533" y="471209"/>
                    </a:cubicBezTo>
                    <a:cubicBezTo>
                      <a:pt x="329203" y="477777"/>
                      <a:pt x="321266" y="489374"/>
                      <a:pt x="312977" y="499775"/>
                    </a:cubicBezTo>
                    <a:cubicBezTo>
                      <a:pt x="305303" y="509410"/>
                      <a:pt x="294988" y="523362"/>
                      <a:pt x="290054" y="530787"/>
                    </a:cubicBezTo>
                    <a:cubicBezTo>
                      <a:pt x="280446" y="545240"/>
                      <a:pt x="266475" y="560368"/>
                      <a:pt x="257100" y="566472"/>
                    </a:cubicBezTo>
                    <a:cubicBezTo>
                      <a:pt x="253926" y="568542"/>
                      <a:pt x="246097" y="574151"/>
                      <a:pt x="239703" y="578944"/>
                    </a:cubicBezTo>
                    <a:cubicBezTo>
                      <a:pt x="225987" y="589225"/>
                      <a:pt x="199637" y="603068"/>
                      <a:pt x="176336" y="612232"/>
                    </a:cubicBezTo>
                    <a:cubicBezTo>
                      <a:pt x="167168" y="615836"/>
                      <a:pt x="157006" y="620345"/>
                      <a:pt x="153755" y="622253"/>
                    </a:cubicBezTo>
                    <a:cubicBezTo>
                      <a:pt x="150504" y="624161"/>
                      <a:pt x="138774" y="634508"/>
                      <a:pt x="127690" y="645248"/>
                    </a:cubicBezTo>
                    <a:cubicBezTo>
                      <a:pt x="105564" y="666685"/>
                      <a:pt x="90168" y="677497"/>
                      <a:pt x="69542" y="686094"/>
                    </a:cubicBezTo>
                    <a:cubicBezTo>
                      <a:pt x="59026" y="690476"/>
                      <a:pt x="57879" y="690676"/>
                      <a:pt x="43033" y="690664"/>
                    </a:cubicBezTo>
                    <a:cubicBezTo>
                      <a:pt x="25118" y="690651"/>
                      <a:pt x="21203" y="689257"/>
                      <a:pt x="15721" y="680962"/>
                    </a:cubicBezTo>
                    <a:cubicBezTo>
                      <a:pt x="13183" y="677117"/>
                      <a:pt x="12345" y="674201"/>
                      <a:pt x="12345" y="669202"/>
                    </a:cubicBezTo>
                    <a:cubicBezTo>
                      <a:pt x="12345" y="660775"/>
                      <a:pt x="15122" y="656851"/>
                      <a:pt x="24392" y="652184"/>
                    </a:cubicBezTo>
                    <a:cubicBezTo>
                      <a:pt x="39418" y="644614"/>
                      <a:pt x="50746" y="627922"/>
                      <a:pt x="73963" y="579119"/>
                    </a:cubicBezTo>
                    <a:cubicBezTo>
                      <a:pt x="92715" y="539698"/>
                      <a:pt x="101838" y="523253"/>
                      <a:pt x="111818" y="510883"/>
                    </a:cubicBezTo>
                    <a:cubicBezTo>
                      <a:pt x="115836" y="505903"/>
                      <a:pt x="131681" y="488957"/>
                      <a:pt x="147029" y="473219"/>
                    </a:cubicBezTo>
                    <a:cubicBezTo>
                      <a:pt x="170793" y="448854"/>
                      <a:pt x="188513" y="428401"/>
                      <a:pt x="188513" y="425346"/>
                    </a:cubicBezTo>
                    <a:cubicBezTo>
                      <a:pt x="188513" y="422720"/>
                      <a:pt x="183810" y="425938"/>
                      <a:pt x="172349" y="436412"/>
                    </a:cubicBezTo>
                    <a:cubicBezTo>
                      <a:pt x="149696" y="457106"/>
                      <a:pt x="128566" y="471178"/>
                      <a:pt x="120205" y="471136"/>
                    </a:cubicBezTo>
                    <a:cubicBezTo>
                      <a:pt x="118301" y="471130"/>
                      <a:pt x="111797" y="469385"/>
                      <a:pt x="105751" y="467273"/>
                    </a:cubicBezTo>
                    <a:cubicBezTo>
                      <a:pt x="99705" y="465154"/>
                      <a:pt x="93872" y="463409"/>
                      <a:pt x="92787" y="463403"/>
                    </a:cubicBezTo>
                    <a:cubicBezTo>
                      <a:pt x="91702" y="463397"/>
                      <a:pt x="87337" y="465117"/>
                      <a:pt x="83088" y="467230"/>
                    </a:cubicBezTo>
                    <a:cubicBezTo>
                      <a:pt x="70914" y="473285"/>
                      <a:pt x="65660" y="472217"/>
                      <a:pt x="54014" y="461308"/>
                    </a:cubicBezTo>
                    <a:lnTo>
                      <a:pt x="47944" y="455621"/>
                    </a:lnTo>
                    <a:lnTo>
                      <a:pt x="43759" y="457710"/>
                    </a:lnTo>
                    <a:cubicBezTo>
                      <a:pt x="36541" y="461320"/>
                      <a:pt x="30984" y="459406"/>
                      <a:pt x="13290" y="447236"/>
                    </a:cubicBezTo>
                    <a:cubicBezTo>
                      <a:pt x="1235" y="438941"/>
                      <a:pt x="792" y="438440"/>
                      <a:pt x="149" y="432270"/>
                    </a:cubicBezTo>
                    <a:cubicBezTo>
                      <a:pt x="-323" y="427743"/>
                      <a:pt x="251" y="425201"/>
                      <a:pt x="2780" y="420649"/>
                    </a:cubicBezTo>
                    <a:cubicBezTo>
                      <a:pt x="9945" y="407742"/>
                      <a:pt x="11690" y="402907"/>
                      <a:pt x="17162" y="380830"/>
                    </a:cubicBezTo>
                    <a:cubicBezTo>
                      <a:pt x="20298" y="368182"/>
                      <a:pt x="23713" y="355432"/>
                      <a:pt x="24751" y="352492"/>
                    </a:cubicBezTo>
                    <a:cubicBezTo>
                      <a:pt x="26860" y="346522"/>
                      <a:pt x="26916" y="346733"/>
                      <a:pt x="15155" y="316391"/>
                    </a:cubicBezTo>
                    <a:cubicBezTo>
                      <a:pt x="10621" y="304698"/>
                      <a:pt x="9529" y="300164"/>
                      <a:pt x="9052" y="291066"/>
                    </a:cubicBezTo>
                    <a:cubicBezTo>
                      <a:pt x="8513" y="280779"/>
                      <a:pt x="8842" y="278884"/>
                      <a:pt x="13690" y="264365"/>
                    </a:cubicBezTo>
                    <a:cubicBezTo>
                      <a:pt x="19191" y="247890"/>
                      <a:pt x="25659" y="233909"/>
                      <a:pt x="32761" y="223145"/>
                    </a:cubicBezTo>
                    <a:cubicBezTo>
                      <a:pt x="41457" y="209966"/>
                      <a:pt x="41831" y="203700"/>
                      <a:pt x="35105" y="183880"/>
                    </a:cubicBezTo>
                    <a:cubicBezTo>
                      <a:pt x="28769" y="165208"/>
                      <a:pt x="27654" y="149011"/>
                      <a:pt x="32245" y="142316"/>
                    </a:cubicBezTo>
                    <a:cubicBezTo>
                      <a:pt x="37981" y="133961"/>
                      <a:pt x="46377" y="130085"/>
                      <a:pt x="54861" y="131890"/>
                    </a:cubicBezTo>
                    <a:cubicBezTo>
                      <a:pt x="57099" y="132361"/>
                      <a:pt x="62369" y="135458"/>
                      <a:pt x="66571" y="138766"/>
                    </a:cubicBezTo>
                    <a:cubicBezTo>
                      <a:pt x="81270" y="150327"/>
                      <a:pt x="91671" y="151214"/>
                      <a:pt x="105763" y="142093"/>
                    </a:cubicBezTo>
                    <a:cubicBezTo>
                      <a:pt x="116779" y="134957"/>
                      <a:pt x="134019" y="126445"/>
                      <a:pt x="167274" y="111709"/>
                    </a:cubicBezTo>
                    <a:cubicBezTo>
                      <a:pt x="194602" y="99599"/>
                      <a:pt x="210571" y="91394"/>
                      <a:pt x="221489" y="83866"/>
                    </a:cubicBezTo>
                    <a:cubicBezTo>
                      <a:pt x="224334" y="81904"/>
                      <a:pt x="236264" y="70585"/>
                      <a:pt x="247999" y="58710"/>
                    </a:cubicBezTo>
                    <a:cubicBezTo>
                      <a:pt x="273376" y="33041"/>
                      <a:pt x="282514" y="25761"/>
                      <a:pt x="303255" y="14713"/>
                    </a:cubicBezTo>
                    <a:cubicBezTo>
                      <a:pt x="326923" y="2102"/>
                      <a:pt x="332012" y="804"/>
                      <a:pt x="360537" y="61"/>
                    </a:cubicBezTo>
                    <a:cubicBezTo>
                      <a:pt x="380040" y="-446"/>
                      <a:pt x="386034" y="-168"/>
                      <a:pt x="392784" y="1565"/>
                    </a:cubicBezTo>
                    <a:cubicBezTo>
                      <a:pt x="406410" y="5060"/>
                      <a:pt x="424574" y="15256"/>
                      <a:pt x="440034" y="28091"/>
                    </a:cubicBezTo>
                    <a:cubicBezTo>
                      <a:pt x="449779" y="36181"/>
                      <a:pt x="458168" y="38915"/>
                      <a:pt x="473656" y="39060"/>
                    </a:cubicBezTo>
                    <a:cubicBezTo>
                      <a:pt x="480769" y="39127"/>
                      <a:pt x="490481" y="38384"/>
                      <a:pt x="495239" y="37412"/>
                    </a:cubicBezTo>
                    <a:cubicBezTo>
                      <a:pt x="502763" y="35873"/>
                      <a:pt x="506066" y="35921"/>
                      <a:pt x="520601" y="37762"/>
                    </a:cubicBezTo>
                    <a:cubicBezTo>
                      <a:pt x="541851" y="40461"/>
                      <a:pt x="547941" y="40430"/>
                      <a:pt x="590208" y="37382"/>
                    </a:cubicBezTo>
                    <a:cubicBezTo>
                      <a:pt x="618988" y="35305"/>
                      <a:pt x="635510" y="34943"/>
                      <a:pt x="686380" y="35275"/>
                    </a:cubicBezTo>
                    <a:cubicBezTo>
                      <a:pt x="744205" y="35655"/>
                      <a:pt x="748449" y="35842"/>
                      <a:pt x="758799" y="38463"/>
                    </a:cubicBezTo>
                    <a:cubicBezTo>
                      <a:pt x="792212" y="46920"/>
                      <a:pt x="814171" y="58801"/>
                      <a:pt x="834534" y="79441"/>
                    </a:cubicBezTo>
                    <a:cubicBezTo>
                      <a:pt x="842623" y="87639"/>
                      <a:pt x="844709" y="89022"/>
                      <a:pt x="852641" y="91449"/>
                    </a:cubicBezTo>
                    <a:cubicBezTo>
                      <a:pt x="871925" y="97359"/>
                      <a:pt x="893764" y="111135"/>
                      <a:pt x="913843" y="130055"/>
                    </a:cubicBezTo>
                    <a:cubicBezTo>
                      <a:pt x="923602" y="139249"/>
                      <a:pt x="926532" y="143161"/>
                      <a:pt x="937123" y="161139"/>
                    </a:cubicBezTo>
                    <a:cubicBezTo>
                      <a:pt x="966605" y="211179"/>
                      <a:pt x="971434" y="218889"/>
                      <a:pt x="983176" y="234681"/>
                    </a:cubicBezTo>
                    <a:cubicBezTo>
                      <a:pt x="1008855" y="269200"/>
                      <a:pt x="1024286" y="299675"/>
                      <a:pt x="1050574" y="367772"/>
                    </a:cubicBezTo>
                    <a:cubicBezTo>
                      <a:pt x="1060442" y="393332"/>
                      <a:pt x="1069496" y="442612"/>
                      <a:pt x="1071714" y="482824"/>
                    </a:cubicBezTo>
                    <a:cubicBezTo>
                      <a:pt x="1072485" y="496709"/>
                      <a:pt x="1074282" y="525257"/>
                      <a:pt x="1075716" y="546272"/>
                    </a:cubicBezTo>
                    <a:cubicBezTo>
                      <a:pt x="1077151" y="567287"/>
                      <a:pt x="1078815" y="599337"/>
                      <a:pt x="1079412" y="617502"/>
                    </a:cubicBezTo>
                    <a:lnTo>
                      <a:pt x="1080491" y="650530"/>
                    </a:lnTo>
                    <a:lnTo>
                      <a:pt x="1076675" y="667796"/>
                    </a:lnTo>
                    <a:cubicBezTo>
                      <a:pt x="1072220" y="687929"/>
                      <a:pt x="1070171" y="693066"/>
                      <a:pt x="1062359" y="703667"/>
                    </a:cubicBezTo>
                    <a:cubicBezTo>
                      <a:pt x="1050743" y="719442"/>
                      <a:pt x="1036517" y="723468"/>
                      <a:pt x="977992" y="727561"/>
                    </a:cubicBezTo>
                    <a:cubicBezTo>
                      <a:pt x="960535" y="728787"/>
                      <a:pt x="938286" y="730876"/>
                      <a:pt x="931438" y="731944"/>
                    </a:cubicBezTo>
                    <a:cubicBezTo>
                      <a:pt x="930016" y="732168"/>
                      <a:pt x="927394" y="732119"/>
                      <a:pt x="925615" y="731835"/>
                    </a:cubicBezTo>
                    <a:close/>
                  </a:path>
                </a:pathLst>
              </a:custGeom>
              <a:solidFill>
                <a:srgbClr val="654321"/>
              </a:solidFill>
              <a:ln w="19050" cap="flat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63C951EB-75CE-4F39-AC58-717F2FD9841C}"/>
                </a:ext>
              </a:extLst>
            </p:cNvPr>
            <p:cNvGrpSpPr/>
            <p:nvPr/>
          </p:nvGrpSpPr>
          <p:grpSpPr>
            <a:xfrm>
              <a:off x="3152453" y="5520322"/>
              <a:ext cx="3161261" cy="1083291"/>
              <a:chOff x="2934739" y="5460945"/>
              <a:chExt cx="3161261" cy="1083291"/>
            </a:xfrm>
          </p:grpSpPr>
          <p:sp>
            <p:nvSpPr>
              <p:cNvPr id="14" name="Graphic 1">
                <a:extLst>
                  <a:ext uri="{FF2B5EF4-FFF2-40B4-BE49-F238E27FC236}">
                    <a16:creationId xmlns:a16="http://schemas.microsoft.com/office/drawing/2014/main" id="{D672E99F-437A-477F-8157-433BE989B243}"/>
                  </a:ext>
                </a:extLst>
              </p:cNvPr>
              <p:cNvSpPr/>
              <p:nvPr/>
            </p:nvSpPr>
            <p:spPr>
              <a:xfrm flipV="1">
                <a:off x="2934739" y="5865308"/>
                <a:ext cx="738318" cy="678928"/>
              </a:xfrm>
              <a:custGeom>
                <a:avLst/>
                <a:gdLst>
                  <a:gd name="connsiteX0" fmla="*/ 547002 w 738318"/>
                  <a:gd name="connsiteY0" fmla="*/ 675591 h 678928"/>
                  <a:gd name="connsiteX1" fmla="*/ 560998 w 738318"/>
                  <a:gd name="connsiteY1" fmla="*/ 645685 h 678928"/>
                  <a:gd name="connsiteX2" fmla="*/ 576921 w 738318"/>
                  <a:gd name="connsiteY2" fmla="*/ 612185 h 678928"/>
                  <a:gd name="connsiteX3" fmla="*/ 578847 w 738318"/>
                  <a:gd name="connsiteY3" fmla="*/ 607436 h 678928"/>
                  <a:gd name="connsiteX4" fmla="*/ 574225 w 738318"/>
                  <a:gd name="connsiteY4" fmla="*/ 608719 h 678928"/>
                  <a:gd name="connsiteX5" fmla="*/ 476377 w 738318"/>
                  <a:gd name="connsiteY5" fmla="*/ 634903 h 678928"/>
                  <a:gd name="connsiteX6" fmla="*/ 467003 w 738318"/>
                  <a:gd name="connsiteY6" fmla="*/ 638882 h 678928"/>
                  <a:gd name="connsiteX7" fmla="*/ 440551 w 738318"/>
                  <a:gd name="connsiteY7" fmla="*/ 640551 h 678928"/>
                  <a:gd name="connsiteX8" fmla="*/ 415126 w 738318"/>
                  <a:gd name="connsiteY8" fmla="*/ 640551 h 678928"/>
                  <a:gd name="connsiteX9" fmla="*/ 388160 w 738318"/>
                  <a:gd name="connsiteY9" fmla="*/ 630924 h 678928"/>
                  <a:gd name="connsiteX10" fmla="*/ 358755 w 738318"/>
                  <a:gd name="connsiteY10" fmla="*/ 621298 h 678928"/>
                  <a:gd name="connsiteX11" fmla="*/ 330762 w 738318"/>
                  <a:gd name="connsiteY11" fmla="*/ 606024 h 678928"/>
                  <a:gd name="connsiteX12" fmla="*/ 299301 w 738318"/>
                  <a:gd name="connsiteY12" fmla="*/ 589980 h 678928"/>
                  <a:gd name="connsiteX13" fmla="*/ 287745 w 738318"/>
                  <a:gd name="connsiteY13" fmla="*/ 586129 h 678928"/>
                  <a:gd name="connsiteX14" fmla="*/ 274775 w 738318"/>
                  <a:gd name="connsiteY14" fmla="*/ 581765 h 678928"/>
                  <a:gd name="connsiteX15" fmla="*/ 264246 w 738318"/>
                  <a:gd name="connsiteY15" fmla="*/ 582920 h 678928"/>
                  <a:gd name="connsiteX16" fmla="*/ 256670 w 738318"/>
                  <a:gd name="connsiteY16" fmla="*/ 585359 h 678928"/>
                  <a:gd name="connsiteX17" fmla="*/ 246654 w 738318"/>
                  <a:gd name="connsiteY17" fmla="*/ 588824 h 678928"/>
                  <a:gd name="connsiteX18" fmla="*/ 234969 w 738318"/>
                  <a:gd name="connsiteY18" fmla="*/ 593317 h 678928"/>
                  <a:gd name="connsiteX19" fmla="*/ 211213 w 738318"/>
                  <a:gd name="connsiteY19" fmla="*/ 597552 h 678928"/>
                  <a:gd name="connsiteX20" fmla="*/ 165628 w 738318"/>
                  <a:gd name="connsiteY20" fmla="*/ 600120 h 678928"/>
                  <a:gd name="connsiteX21" fmla="*/ 138020 w 738318"/>
                  <a:gd name="connsiteY21" fmla="*/ 599221 h 678928"/>
                  <a:gd name="connsiteX22" fmla="*/ 112338 w 738318"/>
                  <a:gd name="connsiteY22" fmla="*/ 587669 h 678928"/>
                  <a:gd name="connsiteX23" fmla="*/ 59049 w 738318"/>
                  <a:gd name="connsiteY23" fmla="*/ 561229 h 678928"/>
                  <a:gd name="connsiteX24" fmla="*/ 48134 w 738318"/>
                  <a:gd name="connsiteY24" fmla="*/ 554426 h 678928"/>
                  <a:gd name="connsiteX25" fmla="*/ 20269 w 738318"/>
                  <a:gd name="connsiteY25" fmla="*/ 518616 h 678928"/>
                  <a:gd name="connsiteX26" fmla="*/ 15133 w 738318"/>
                  <a:gd name="connsiteY26" fmla="*/ 509888 h 678928"/>
                  <a:gd name="connsiteX27" fmla="*/ 14106 w 738318"/>
                  <a:gd name="connsiteY27" fmla="*/ 507706 h 678928"/>
                  <a:gd name="connsiteX28" fmla="*/ -661 w 738318"/>
                  <a:gd name="connsiteY28" fmla="*/ 474591 h 678928"/>
                  <a:gd name="connsiteX29" fmla="*/ -2587 w 738318"/>
                  <a:gd name="connsiteY29" fmla="*/ 448278 h 678928"/>
                  <a:gd name="connsiteX30" fmla="*/ -2587 w 738318"/>
                  <a:gd name="connsiteY30" fmla="*/ 424662 h 678928"/>
                  <a:gd name="connsiteX31" fmla="*/ 2421 w 738318"/>
                  <a:gd name="connsiteY31" fmla="*/ 415549 h 678928"/>
                  <a:gd name="connsiteX32" fmla="*/ 11024 w 738318"/>
                  <a:gd name="connsiteY32" fmla="*/ 399890 h 678928"/>
                  <a:gd name="connsiteX33" fmla="*/ 17958 w 738318"/>
                  <a:gd name="connsiteY33" fmla="*/ 379867 h 678928"/>
                  <a:gd name="connsiteX34" fmla="*/ 20141 w 738318"/>
                  <a:gd name="connsiteY34" fmla="*/ 372294 h 678928"/>
                  <a:gd name="connsiteX35" fmla="*/ 28231 w 738318"/>
                  <a:gd name="connsiteY35" fmla="*/ 355094 h 678928"/>
                  <a:gd name="connsiteX36" fmla="*/ 34009 w 738318"/>
                  <a:gd name="connsiteY36" fmla="*/ 347907 h 678928"/>
                  <a:gd name="connsiteX37" fmla="*/ 39787 w 738318"/>
                  <a:gd name="connsiteY37" fmla="*/ 337382 h 678928"/>
                  <a:gd name="connsiteX38" fmla="*/ 40943 w 738318"/>
                  <a:gd name="connsiteY38" fmla="*/ 332504 h 678928"/>
                  <a:gd name="connsiteX39" fmla="*/ 53912 w 738318"/>
                  <a:gd name="connsiteY39" fmla="*/ 314150 h 678928"/>
                  <a:gd name="connsiteX40" fmla="*/ 57123 w 738318"/>
                  <a:gd name="connsiteY40" fmla="*/ 307476 h 678928"/>
                  <a:gd name="connsiteX41" fmla="*/ 60333 w 738318"/>
                  <a:gd name="connsiteY41" fmla="*/ 297721 h 678928"/>
                  <a:gd name="connsiteX42" fmla="*/ 67010 w 738318"/>
                  <a:gd name="connsiteY42" fmla="*/ 283602 h 678928"/>
                  <a:gd name="connsiteX43" fmla="*/ 73559 w 738318"/>
                  <a:gd name="connsiteY43" fmla="*/ 274104 h 678928"/>
                  <a:gd name="connsiteX44" fmla="*/ 75999 w 738318"/>
                  <a:gd name="connsiteY44" fmla="*/ 255493 h 678928"/>
                  <a:gd name="connsiteX45" fmla="*/ 78439 w 738318"/>
                  <a:gd name="connsiteY45" fmla="*/ 230464 h 678928"/>
                  <a:gd name="connsiteX46" fmla="*/ 82548 w 738318"/>
                  <a:gd name="connsiteY46" fmla="*/ 217757 h 678928"/>
                  <a:gd name="connsiteX47" fmla="*/ 86143 w 738318"/>
                  <a:gd name="connsiteY47" fmla="*/ 205179 h 678928"/>
                  <a:gd name="connsiteX48" fmla="*/ 89738 w 738318"/>
                  <a:gd name="connsiteY48" fmla="*/ 192729 h 678928"/>
                  <a:gd name="connsiteX49" fmla="*/ 93719 w 738318"/>
                  <a:gd name="connsiteY49" fmla="*/ 180150 h 678928"/>
                  <a:gd name="connsiteX50" fmla="*/ 95645 w 738318"/>
                  <a:gd name="connsiteY50" fmla="*/ 168213 h 678928"/>
                  <a:gd name="connsiteX51" fmla="*/ 95645 w 738318"/>
                  <a:gd name="connsiteY51" fmla="*/ 156276 h 678928"/>
                  <a:gd name="connsiteX52" fmla="*/ 93719 w 738318"/>
                  <a:gd name="connsiteY52" fmla="*/ 147163 h 678928"/>
                  <a:gd name="connsiteX53" fmla="*/ 107202 w 738318"/>
                  <a:gd name="connsiteY53" fmla="*/ 120466 h 678928"/>
                  <a:gd name="connsiteX54" fmla="*/ 120685 w 738318"/>
                  <a:gd name="connsiteY54" fmla="*/ 93255 h 678928"/>
                  <a:gd name="connsiteX55" fmla="*/ 126463 w 738318"/>
                  <a:gd name="connsiteY55" fmla="*/ 73746 h 678928"/>
                  <a:gd name="connsiteX56" fmla="*/ 132242 w 738318"/>
                  <a:gd name="connsiteY56" fmla="*/ 55006 h 678928"/>
                  <a:gd name="connsiteX57" fmla="*/ 138020 w 738318"/>
                  <a:gd name="connsiteY57" fmla="*/ 44225 h 678928"/>
                  <a:gd name="connsiteX58" fmla="*/ 143799 w 738318"/>
                  <a:gd name="connsiteY58" fmla="*/ 25742 h 678928"/>
                  <a:gd name="connsiteX59" fmla="*/ 147779 w 738318"/>
                  <a:gd name="connsiteY59" fmla="*/ 10211 h 678928"/>
                  <a:gd name="connsiteX60" fmla="*/ 159850 w 738318"/>
                  <a:gd name="connsiteY60" fmla="*/ 7901 h 678928"/>
                  <a:gd name="connsiteX61" fmla="*/ 164472 w 738318"/>
                  <a:gd name="connsiteY61" fmla="*/ 10725 h 678928"/>
                  <a:gd name="connsiteX62" fmla="*/ 168453 w 738318"/>
                  <a:gd name="connsiteY62" fmla="*/ 7002 h 678928"/>
                  <a:gd name="connsiteX63" fmla="*/ 173461 w 738318"/>
                  <a:gd name="connsiteY63" fmla="*/ 200 h 678928"/>
                  <a:gd name="connsiteX64" fmla="*/ 187843 w 738318"/>
                  <a:gd name="connsiteY64" fmla="*/ -1854 h 678928"/>
                  <a:gd name="connsiteX65" fmla="*/ 225338 w 738318"/>
                  <a:gd name="connsiteY65" fmla="*/ -57 h 678928"/>
                  <a:gd name="connsiteX66" fmla="*/ 250121 w 738318"/>
                  <a:gd name="connsiteY66" fmla="*/ 3665 h 678928"/>
                  <a:gd name="connsiteX67" fmla="*/ 241261 w 738318"/>
                  <a:gd name="connsiteY67" fmla="*/ 20736 h 678928"/>
                  <a:gd name="connsiteX68" fmla="*/ 226751 w 738318"/>
                  <a:gd name="connsiteY68" fmla="*/ 36138 h 678928"/>
                  <a:gd name="connsiteX69" fmla="*/ 198886 w 738318"/>
                  <a:gd name="connsiteY69" fmla="*/ 67585 h 678928"/>
                  <a:gd name="connsiteX70" fmla="*/ 195034 w 738318"/>
                  <a:gd name="connsiteY70" fmla="*/ 77725 h 678928"/>
                  <a:gd name="connsiteX71" fmla="*/ 188870 w 738318"/>
                  <a:gd name="connsiteY71" fmla="*/ 95694 h 678928"/>
                  <a:gd name="connsiteX72" fmla="*/ 184889 w 738318"/>
                  <a:gd name="connsiteY72" fmla="*/ 125600 h 678928"/>
                  <a:gd name="connsiteX73" fmla="*/ 186045 w 738318"/>
                  <a:gd name="connsiteY73" fmla="*/ 141259 h 678928"/>
                  <a:gd name="connsiteX74" fmla="*/ 188742 w 738318"/>
                  <a:gd name="connsiteY74" fmla="*/ 147163 h 678928"/>
                  <a:gd name="connsiteX75" fmla="*/ 197987 w 738318"/>
                  <a:gd name="connsiteY75" fmla="*/ 161796 h 678928"/>
                  <a:gd name="connsiteX76" fmla="*/ 205435 w 738318"/>
                  <a:gd name="connsiteY76" fmla="*/ 175529 h 678928"/>
                  <a:gd name="connsiteX77" fmla="*/ 209801 w 738318"/>
                  <a:gd name="connsiteY77" fmla="*/ 189520 h 678928"/>
                  <a:gd name="connsiteX78" fmla="*/ 216863 w 738318"/>
                  <a:gd name="connsiteY78" fmla="*/ 208388 h 678928"/>
                  <a:gd name="connsiteX79" fmla="*/ 222770 w 738318"/>
                  <a:gd name="connsiteY79" fmla="*/ 223276 h 678928"/>
                  <a:gd name="connsiteX80" fmla="*/ 225852 w 738318"/>
                  <a:gd name="connsiteY80" fmla="*/ 228282 h 678928"/>
                  <a:gd name="connsiteX81" fmla="*/ 236638 w 738318"/>
                  <a:gd name="connsiteY81" fmla="*/ 229181 h 678928"/>
                  <a:gd name="connsiteX82" fmla="*/ 251405 w 738318"/>
                  <a:gd name="connsiteY82" fmla="*/ 228025 h 678928"/>
                  <a:gd name="connsiteX83" fmla="*/ 291725 w 738318"/>
                  <a:gd name="connsiteY83" fmla="*/ 225972 h 678928"/>
                  <a:gd name="connsiteX84" fmla="*/ 334871 w 738318"/>
                  <a:gd name="connsiteY84" fmla="*/ 225073 h 678928"/>
                  <a:gd name="connsiteX85" fmla="*/ 341676 w 738318"/>
                  <a:gd name="connsiteY85" fmla="*/ 224303 h 678928"/>
                  <a:gd name="connsiteX86" fmla="*/ 340777 w 738318"/>
                  <a:gd name="connsiteY86" fmla="*/ 215447 h 678928"/>
                  <a:gd name="connsiteX87" fmla="*/ 341163 w 738318"/>
                  <a:gd name="connsiteY87" fmla="*/ 205564 h 678928"/>
                  <a:gd name="connsiteX88" fmla="*/ 361451 w 738318"/>
                  <a:gd name="connsiteY88" fmla="*/ 140874 h 678928"/>
                  <a:gd name="connsiteX89" fmla="*/ 375576 w 738318"/>
                  <a:gd name="connsiteY89" fmla="*/ 127525 h 678928"/>
                  <a:gd name="connsiteX90" fmla="*/ 381868 w 738318"/>
                  <a:gd name="connsiteY90" fmla="*/ 124060 h 678928"/>
                  <a:gd name="connsiteX91" fmla="*/ 383409 w 738318"/>
                  <a:gd name="connsiteY91" fmla="*/ 95694 h 678928"/>
                  <a:gd name="connsiteX92" fmla="*/ 381611 w 738318"/>
                  <a:gd name="connsiteY92" fmla="*/ 63991 h 678928"/>
                  <a:gd name="connsiteX93" fmla="*/ 378016 w 738318"/>
                  <a:gd name="connsiteY93" fmla="*/ 36652 h 678928"/>
                  <a:gd name="connsiteX94" fmla="*/ 383923 w 738318"/>
                  <a:gd name="connsiteY94" fmla="*/ 33828 h 678928"/>
                  <a:gd name="connsiteX95" fmla="*/ 395480 w 738318"/>
                  <a:gd name="connsiteY95" fmla="*/ 27667 h 678928"/>
                  <a:gd name="connsiteX96" fmla="*/ 401900 w 738318"/>
                  <a:gd name="connsiteY96" fmla="*/ 18554 h 678928"/>
                  <a:gd name="connsiteX97" fmla="*/ 407422 w 738318"/>
                  <a:gd name="connsiteY97" fmla="*/ 11495 h 678928"/>
                  <a:gd name="connsiteX98" fmla="*/ 416025 w 738318"/>
                  <a:gd name="connsiteY98" fmla="*/ 7644 h 678928"/>
                  <a:gd name="connsiteX99" fmla="*/ 418593 w 738318"/>
                  <a:gd name="connsiteY99" fmla="*/ 9441 h 678928"/>
                  <a:gd name="connsiteX100" fmla="*/ 423216 w 738318"/>
                  <a:gd name="connsiteY100" fmla="*/ 7131 h 678928"/>
                  <a:gd name="connsiteX101" fmla="*/ 439395 w 738318"/>
                  <a:gd name="connsiteY101" fmla="*/ 3280 h 678928"/>
                  <a:gd name="connsiteX102" fmla="*/ 454419 w 738318"/>
                  <a:gd name="connsiteY102" fmla="*/ 3665 h 678928"/>
                  <a:gd name="connsiteX103" fmla="*/ 474451 w 738318"/>
                  <a:gd name="connsiteY103" fmla="*/ 7772 h 678928"/>
                  <a:gd name="connsiteX104" fmla="*/ 495895 w 738318"/>
                  <a:gd name="connsiteY104" fmla="*/ 11751 h 678928"/>
                  <a:gd name="connsiteX105" fmla="*/ 505141 w 738318"/>
                  <a:gd name="connsiteY105" fmla="*/ 12907 h 678928"/>
                  <a:gd name="connsiteX106" fmla="*/ 512331 w 738318"/>
                  <a:gd name="connsiteY106" fmla="*/ 13805 h 678928"/>
                  <a:gd name="connsiteX107" fmla="*/ 508993 w 738318"/>
                  <a:gd name="connsiteY107" fmla="*/ 24843 h 678928"/>
                  <a:gd name="connsiteX108" fmla="*/ 495253 w 738318"/>
                  <a:gd name="connsiteY108" fmla="*/ 47305 h 678928"/>
                  <a:gd name="connsiteX109" fmla="*/ 483953 w 738318"/>
                  <a:gd name="connsiteY109" fmla="*/ 60397 h 678928"/>
                  <a:gd name="connsiteX110" fmla="*/ 479459 w 738318"/>
                  <a:gd name="connsiteY110" fmla="*/ 72591 h 678928"/>
                  <a:gd name="connsiteX111" fmla="*/ 476249 w 738318"/>
                  <a:gd name="connsiteY111" fmla="*/ 103395 h 678928"/>
                  <a:gd name="connsiteX112" fmla="*/ 479587 w 738318"/>
                  <a:gd name="connsiteY112" fmla="*/ 125857 h 678928"/>
                  <a:gd name="connsiteX113" fmla="*/ 483440 w 738318"/>
                  <a:gd name="connsiteY113" fmla="*/ 140361 h 678928"/>
                  <a:gd name="connsiteX114" fmla="*/ 484338 w 738318"/>
                  <a:gd name="connsiteY114" fmla="*/ 151656 h 678928"/>
                  <a:gd name="connsiteX115" fmla="*/ 492428 w 738318"/>
                  <a:gd name="connsiteY115" fmla="*/ 157688 h 678928"/>
                  <a:gd name="connsiteX116" fmla="*/ 501032 w 738318"/>
                  <a:gd name="connsiteY116" fmla="*/ 170138 h 678928"/>
                  <a:gd name="connsiteX117" fmla="*/ 503600 w 738318"/>
                  <a:gd name="connsiteY117" fmla="*/ 181048 h 678928"/>
                  <a:gd name="connsiteX118" fmla="*/ 507067 w 738318"/>
                  <a:gd name="connsiteY118" fmla="*/ 191317 h 678928"/>
                  <a:gd name="connsiteX119" fmla="*/ 525429 w 738318"/>
                  <a:gd name="connsiteY119" fmla="*/ 236753 h 678928"/>
                  <a:gd name="connsiteX120" fmla="*/ 529924 w 738318"/>
                  <a:gd name="connsiteY120" fmla="*/ 239834 h 678928"/>
                  <a:gd name="connsiteX121" fmla="*/ 541095 w 738318"/>
                  <a:gd name="connsiteY121" fmla="*/ 244198 h 678928"/>
                  <a:gd name="connsiteX122" fmla="*/ 548286 w 738318"/>
                  <a:gd name="connsiteY122" fmla="*/ 247150 h 678928"/>
                  <a:gd name="connsiteX123" fmla="*/ 558430 w 738318"/>
                  <a:gd name="connsiteY123" fmla="*/ 256776 h 678928"/>
                  <a:gd name="connsiteX124" fmla="*/ 561127 w 738318"/>
                  <a:gd name="connsiteY124" fmla="*/ 260884 h 678928"/>
                  <a:gd name="connsiteX125" fmla="*/ 562411 w 738318"/>
                  <a:gd name="connsiteY125" fmla="*/ 263836 h 678928"/>
                  <a:gd name="connsiteX126" fmla="*/ 563695 w 738318"/>
                  <a:gd name="connsiteY126" fmla="*/ 268842 h 678928"/>
                  <a:gd name="connsiteX127" fmla="*/ 568575 w 738318"/>
                  <a:gd name="connsiteY127" fmla="*/ 278725 h 678928"/>
                  <a:gd name="connsiteX128" fmla="*/ 585653 w 738318"/>
                  <a:gd name="connsiteY128" fmla="*/ 309786 h 678928"/>
                  <a:gd name="connsiteX129" fmla="*/ 589377 w 738318"/>
                  <a:gd name="connsiteY129" fmla="*/ 320311 h 678928"/>
                  <a:gd name="connsiteX130" fmla="*/ 590918 w 738318"/>
                  <a:gd name="connsiteY130" fmla="*/ 330451 h 678928"/>
                  <a:gd name="connsiteX131" fmla="*/ 593871 w 738318"/>
                  <a:gd name="connsiteY131" fmla="*/ 340976 h 678928"/>
                  <a:gd name="connsiteX132" fmla="*/ 598494 w 738318"/>
                  <a:gd name="connsiteY132" fmla="*/ 340719 h 678928"/>
                  <a:gd name="connsiteX133" fmla="*/ 601190 w 738318"/>
                  <a:gd name="connsiteY133" fmla="*/ 335842 h 678928"/>
                  <a:gd name="connsiteX134" fmla="*/ 604272 w 738318"/>
                  <a:gd name="connsiteY134" fmla="*/ 332761 h 678928"/>
                  <a:gd name="connsiteX135" fmla="*/ 607868 w 738318"/>
                  <a:gd name="connsiteY135" fmla="*/ 341361 h 678928"/>
                  <a:gd name="connsiteX136" fmla="*/ 608766 w 738318"/>
                  <a:gd name="connsiteY136" fmla="*/ 350474 h 678928"/>
                  <a:gd name="connsiteX137" fmla="*/ 629055 w 738318"/>
                  <a:gd name="connsiteY137" fmla="*/ 350474 h 678928"/>
                  <a:gd name="connsiteX138" fmla="*/ 651013 w 738318"/>
                  <a:gd name="connsiteY138" fmla="*/ 352399 h 678928"/>
                  <a:gd name="connsiteX139" fmla="*/ 656920 w 738318"/>
                  <a:gd name="connsiteY139" fmla="*/ 354324 h 678928"/>
                  <a:gd name="connsiteX140" fmla="*/ 674640 w 738318"/>
                  <a:gd name="connsiteY140" fmla="*/ 364336 h 678928"/>
                  <a:gd name="connsiteX141" fmla="*/ 690178 w 738318"/>
                  <a:gd name="connsiteY141" fmla="*/ 379867 h 678928"/>
                  <a:gd name="connsiteX142" fmla="*/ 690948 w 738318"/>
                  <a:gd name="connsiteY142" fmla="*/ 389493 h 678928"/>
                  <a:gd name="connsiteX143" fmla="*/ 692104 w 738318"/>
                  <a:gd name="connsiteY143" fmla="*/ 395654 h 678928"/>
                  <a:gd name="connsiteX144" fmla="*/ 694672 w 738318"/>
                  <a:gd name="connsiteY144" fmla="*/ 408104 h 678928"/>
                  <a:gd name="connsiteX145" fmla="*/ 692874 w 738318"/>
                  <a:gd name="connsiteY145" fmla="*/ 421453 h 678928"/>
                  <a:gd name="connsiteX146" fmla="*/ 671944 w 738318"/>
                  <a:gd name="connsiteY146" fmla="*/ 461370 h 678928"/>
                  <a:gd name="connsiteX147" fmla="*/ 678621 w 738318"/>
                  <a:gd name="connsiteY147" fmla="*/ 518616 h 678928"/>
                  <a:gd name="connsiteX148" fmla="*/ 675282 w 738318"/>
                  <a:gd name="connsiteY148" fmla="*/ 525162 h 678928"/>
                  <a:gd name="connsiteX149" fmla="*/ 684271 w 738318"/>
                  <a:gd name="connsiteY149" fmla="*/ 540564 h 678928"/>
                  <a:gd name="connsiteX150" fmla="*/ 705715 w 738318"/>
                  <a:gd name="connsiteY150" fmla="*/ 555966 h 678928"/>
                  <a:gd name="connsiteX151" fmla="*/ 722408 w 738318"/>
                  <a:gd name="connsiteY151" fmla="*/ 566748 h 678928"/>
                  <a:gd name="connsiteX152" fmla="*/ 732039 w 738318"/>
                  <a:gd name="connsiteY152" fmla="*/ 573037 h 678928"/>
                  <a:gd name="connsiteX153" fmla="*/ 724719 w 738318"/>
                  <a:gd name="connsiteY153" fmla="*/ 579583 h 678928"/>
                  <a:gd name="connsiteX154" fmla="*/ 695314 w 738318"/>
                  <a:gd name="connsiteY154" fmla="*/ 573294 h 678928"/>
                  <a:gd name="connsiteX155" fmla="*/ 673228 w 738318"/>
                  <a:gd name="connsiteY155" fmla="*/ 570470 h 678928"/>
                  <a:gd name="connsiteX156" fmla="*/ 676181 w 738318"/>
                  <a:gd name="connsiteY156" fmla="*/ 591135 h 678928"/>
                  <a:gd name="connsiteX157" fmla="*/ 684399 w 738318"/>
                  <a:gd name="connsiteY157" fmla="*/ 649792 h 678928"/>
                  <a:gd name="connsiteX158" fmla="*/ 681189 w 738318"/>
                  <a:gd name="connsiteY158" fmla="*/ 649535 h 678928"/>
                  <a:gd name="connsiteX159" fmla="*/ 677465 w 738318"/>
                  <a:gd name="connsiteY159" fmla="*/ 643374 h 678928"/>
                  <a:gd name="connsiteX160" fmla="*/ 669889 w 738318"/>
                  <a:gd name="connsiteY160" fmla="*/ 628999 h 678928"/>
                  <a:gd name="connsiteX161" fmla="*/ 654480 w 738318"/>
                  <a:gd name="connsiteY161" fmla="*/ 596141 h 678928"/>
                  <a:gd name="connsiteX162" fmla="*/ 643437 w 738318"/>
                  <a:gd name="connsiteY162" fmla="*/ 574192 h 678928"/>
                  <a:gd name="connsiteX163" fmla="*/ 635475 w 738318"/>
                  <a:gd name="connsiteY163" fmla="*/ 573294 h 678928"/>
                  <a:gd name="connsiteX164" fmla="*/ 625203 w 738318"/>
                  <a:gd name="connsiteY164" fmla="*/ 572524 h 678928"/>
                  <a:gd name="connsiteX165" fmla="*/ 582956 w 738318"/>
                  <a:gd name="connsiteY165" fmla="*/ 630282 h 678928"/>
                  <a:gd name="connsiteX166" fmla="*/ 568189 w 738318"/>
                  <a:gd name="connsiteY166" fmla="*/ 651075 h 678928"/>
                  <a:gd name="connsiteX167" fmla="*/ 562282 w 738318"/>
                  <a:gd name="connsiteY167" fmla="*/ 659418 h 678928"/>
                  <a:gd name="connsiteX168" fmla="*/ 559843 w 738318"/>
                  <a:gd name="connsiteY168" fmla="*/ 663654 h 678928"/>
                  <a:gd name="connsiteX169" fmla="*/ 554321 w 738318"/>
                  <a:gd name="connsiteY169" fmla="*/ 670457 h 678928"/>
                  <a:gd name="connsiteX170" fmla="*/ 547002 w 738318"/>
                  <a:gd name="connsiteY170" fmla="*/ 675591 h 678928"/>
                  <a:gd name="connsiteX171" fmla="*/ 435029 w 738318"/>
                  <a:gd name="connsiteY171" fmla="*/ 133173 h 678928"/>
                  <a:gd name="connsiteX172" fmla="*/ 436442 w 738318"/>
                  <a:gd name="connsiteY172" fmla="*/ 115589 h 678928"/>
                  <a:gd name="connsiteX173" fmla="*/ 434002 w 738318"/>
                  <a:gd name="connsiteY173" fmla="*/ 95309 h 678928"/>
                  <a:gd name="connsiteX174" fmla="*/ 432718 w 738318"/>
                  <a:gd name="connsiteY174" fmla="*/ 87351 h 678928"/>
                  <a:gd name="connsiteX175" fmla="*/ 426554 w 738318"/>
                  <a:gd name="connsiteY175" fmla="*/ 92999 h 678928"/>
                  <a:gd name="connsiteX176" fmla="*/ 424885 w 738318"/>
                  <a:gd name="connsiteY176" fmla="*/ 113407 h 678928"/>
                  <a:gd name="connsiteX177" fmla="*/ 427582 w 738318"/>
                  <a:gd name="connsiteY177" fmla="*/ 126499 h 678928"/>
                  <a:gd name="connsiteX178" fmla="*/ 435029 w 738318"/>
                  <a:gd name="connsiteY178" fmla="*/ 133173 h 678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</a:cxnLst>
                <a:rect l="l" t="t" r="r" b="b"/>
                <a:pathLst>
                  <a:path w="738318" h="678928">
                    <a:moveTo>
                      <a:pt x="547002" y="675591"/>
                    </a:moveTo>
                    <a:cubicBezTo>
                      <a:pt x="547002" y="674949"/>
                      <a:pt x="553294" y="661600"/>
                      <a:pt x="560998" y="645685"/>
                    </a:cubicBezTo>
                    <a:cubicBezTo>
                      <a:pt x="568703" y="629769"/>
                      <a:pt x="575894" y="614752"/>
                      <a:pt x="576921" y="612185"/>
                    </a:cubicBezTo>
                    <a:lnTo>
                      <a:pt x="578847" y="607436"/>
                    </a:lnTo>
                    <a:lnTo>
                      <a:pt x="574225" y="608719"/>
                    </a:lnTo>
                    <a:cubicBezTo>
                      <a:pt x="531464" y="620656"/>
                      <a:pt x="521320" y="623351"/>
                      <a:pt x="476377" y="634903"/>
                    </a:cubicBezTo>
                    <a:cubicBezTo>
                      <a:pt x="471754" y="636187"/>
                      <a:pt x="467517" y="637855"/>
                      <a:pt x="467003" y="638882"/>
                    </a:cubicBezTo>
                    <a:cubicBezTo>
                      <a:pt x="466233" y="640165"/>
                      <a:pt x="460454" y="640551"/>
                      <a:pt x="440551" y="640551"/>
                    </a:cubicBezTo>
                    <a:lnTo>
                      <a:pt x="415126" y="640551"/>
                    </a:lnTo>
                    <a:lnTo>
                      <a:pt x="388160" y="630924"/>
                    </a:lnTo>
                    <a:cubicBezTo>
                      <a:pt x="373265" y="625662"/>
                      <a:pt x="360039" y="621298"/>
                      <a:pt x="358755" y="621298"/>
                    </a:cubicBezTo>
                    <a:cubicBezTo>
                      <a:pt x="357471" y="621298"/>
                      <a:pt x="344887" y="614495"/>
                      <a:pt x="330762" y="606024"/>
                    </a:cubicBezTo>
                    <a:cubicBezTo>
                      <a:pt x="312528" y="595242"/>
                      <a:pt x="303282" y="590493"/>
                      <a:pt x="299301" y="589980"/>
                    </a:cubicBezTo>
                    <a:cubicBezTo>
                      <a:pt x="296091" y="589466"/>
                      <a:pt x="290955" y="587798"/>
                      <a:pt x="287745" y="586129"/>
                    </a:cubicBezTo>
                    <a:cubicBezTo>
                      <a:pt x="284534" y="584460"/>
                      <a:pt x="278628" y="582535"/>
                      <a:pt x="274775" y="581765"/>
                    </a:cubicBezTo>
                    <a:cubicBezTo>
                      <a:pt x="268483" y="580610"/>
                      <a:pt x="267328" y="580738"/>
                      <a:pt x="264246" y="582920"/>
                    </a:cubicBezTo>
                    <a:cubicBezTo>
                      <a:pt x="262320" y="584204"/>
                      <a:pt x="258853" y="585359"/>
                      <a:pt x="256670" y="585359"/>
                    </a:cubicBezTo>
                    <a:cubicBezTo>
                      <a:pt x="254358" y="585359"/>
                      <a:pt x="249864" y="586899"/>
                      <a:pt x="246654" y="588824"/>
                    </a:cubicBezTo>
                    <a:cubicBezTo>
                      <a:pt x="243444" y="590750"/>
                      <a:pt x="238179" y="592675"/>
                      <a:pt x="234969" y="593317"/>
                    </a:cubicBezTo>
                    <a:cubicBezTo>
                      <a:pt x="231758" y="593830"/>
                      <a:pt x="221101" y="595756"/>
                      <a:pt x="211213" y="597552"/>
                    </a:cubicBezTo>
                    <a:cubicBezTo>
                      <a:pt x="194135" y="600761"/>
                      <a:pt x="191823" y="600890"/>
                      <a:pt x="165628" y="600120"/>
                    </a:cubicBezTo>
                    <a:lnTo>
                      <a:pt x="138020" y="599221"/>
                    </a:lnTo>
                    <a:lnTo>
                      <a:pt x="112338" y="587669"/>
                    </a:lnTo>
                    <a:cubicBezTo>
                      <a:pt x="89482" y="577401"/>
                      <a:pt x="79979" y="572652"/>
                      <a:pt x="59049" y="561229"/>
                    </a:cubicBezTo>
                    <a:cubicBezTo>
                      <a:pt x="55839" y="559560"/>
                      <a:pt x="50959" y="556480"/>
                      <a:pt x="48134" y="554426"/>
                    </a:cubicBezTo>
                    <a:cubicBezTo>
                      <a:pt x="41200" y="549292"/>
                      <a:pt x="25406" y="528884"/>
                      <a:pt x="20269" y="518616"/>
                    </a:cubicBezTo>
                    <a:cubicBezTo>
                      <a:pt x="18086" y="513995"/>
                      <a:pt x="15775" y="510144"/>
                      <a:pt x="15133" y="509888"/>
                    </a:cubicBezTo>
                    <a:cubicBezTo>
                      <a:pt x="14619" y="509631"/>
                      <a:pt x="14106" y="508604"/>
                      <a:pt x="14106" y="507706"/>
                    </a:cubicBezTo>
                    <a:cubicBezTo>
                      <a:pt x="14106" y="505652"/>
                      <a:pt x="2035" y="478441"/>
                      <a:pt x="-661" y="474591"/>
                    </a:cubicBezTo>
                    <a:cubicBezTo>
                      <a:pt x="-2202" y="472409"/>
                      <a:pt x="-2587" y="467403"/>
                      <a:pt x="-2587" y="448278"/>
                    </a:cubicBezTo>
                    <a:lnTo>
                      <a:pt x="-2587" y="424662"/>
                    </a:lnTo>
                    <a:lnTo>
                      <a:pt x="2421" y="415549"/>
                    </a:lnTo>
                    <a:cubicBezTo>
                      <a:pt x="5117" y="410414"/>
                      <a:pt x="8969" y="403483"/>
                      <a:pt x="11024" y="399890"/>
                    </a:cubicBezTo>
                    <a:cubicBezTo>
                      <a:pt x="15775" y="391675"/>
                      <a:pt x="17958" y="385514"/>
                      <a:pt x="17958" y="379867"/>
                    </a:cubicBezTo>
                    <a:cubicBezTo>
                      <a:pt x="17958" y="377428"/>
                      <a:pt x="18985" y="373962"/>
                      <a:pt x="20141" y="372294"/>
                    </a:cubicBezTo>
                    <a:cubicBezTo>
                      <a:pt x="22966" y="368315"/>
                      <a:pt x="28231" y="357148"/>
                      <a:pt x="28231" y="355094"/>
                    </a:cubicBezTo>
                    <a:cubicBezTo>
                      <a:pt x="28231" y="354324"/>
                      <a:pt x="30799" y="350987"/>
                      <a:pt x="34009" y="347907"/>
                    </a:cubicBezTo>
                    <a:cubicBezTo>
                      <a:pt x="38889" y="343158"/>
                      <a:pt x="39787" y="341489"/>
                      <a:pt x="39787" y="337382"/>
                    </a:cubicBezTo>
                    <a:cubicBezTo>
                      <a:pt x="39787" y="334686"/>
                      <a:pt x="40301" y="332504"/>
                      <a:pt x="40943" y="332504"/>
                    </a:cubicBezTo>
                    <a:cubicBezTo>
                      <a:pt x="42484" y="332504"/>
                      <a:pt x="53912" y="316204"/>
                      <a:pt x="53912" y="314150"/>
                    </a:cubicBezTo>
                    <a:cubicBezTo>
                      <a:pt x="53912" y="313252"/>
                      <a:pt x="55325" y="310299"/>
                      <a:pt x="57123" y="307476"/>
                    </a:cubicBezTo>
                    <a:cubicBezTo>
                      <a:pt x="58920" y="304652"/>
                      <a:pt x="60333" y="300288"/>
                      <a:pt x="60333" y="297721"/>
                    </a:cubicBezTo>
                    <a:cubicBezTo>
                      <a:pt x="60333" y="294384"/>
                      <a:pt x="62002" y="290662"/>
                      <a:pt x="67010" y="283602"/>
                    </a:cubicBezTo>
                    <a:lnTo>
                      <a:pt x="73559" y="274104"/>
                    </a:lnTo>
                    <a:lnTo>
                      <a:pt x="75999" y="255493"/>
                    </a:lnTo>
                    <a:cubicBezTo>
                      <a:pt x="77283" y="245225"/>
                      <a:pt x="78439" y="234058"/>
                      <a:pt x="78439" y="230464"/>
                    </a:cubicBezTo>
                    <a:cubicBezTo>
                      <a:pt x="78439" y="225587"/>
                      <a:pt x="79466" y="222506"/>
                      <a:pt x="82548" y="217757"/>
                    </a:cubicBezTo>
                    <a:cubicBezTo>
                      <a:pt x="85758" y="212623"/>
                      <a:pt x="86400" y="210441"/>
                      <a:pt x="86143" y="205179"/>
                    </a:cubicBezTo>
                    <a:cubicBezTo>
                      <a:pt x="85886" y="200045"/>
                      <a:pt x="86528" y="197863"/>
                      <a:pt x="89738" y="192729"/>
                    </a:cubicBezTo>
                    <a:cubicBezTo>
                      <a:pt x="92820" y="187979"/>
                      <a:pt x="93719" y="185156"/>
                      <a:pt x="93719" y="180150"/>
                    </a:cubicBezTo>
                    <a:cubicBezTo>
                      <a:pt x="93719" y="176556"/>
                      <a:pt x="94618" y="171165"/>
                      <a:pt x="95645" y="168213"/>
                    </a:cubicBezTo>
                    <a:cubicBezTo>
                      <a:pt x="97315" y="163336"/>
                      <a:pt x="97315" y="162052"/>
                      <a:pt x="95645" y="156276"/>
                    </a:cubicBezTo>
                    <a:cubicBezTo>
                      <a:pt x="94618" y="152683"/>
                      <a:pt x="93719" y="148575"/>
                      <a:pt x="93719" y="147163"/>
                    </a:cubicBezTo>
                    <a:cubicBezTo>
                      <a:pt x="93719" y="145623"/>
                      <a:pt x="99754" y="133686"/>
                      <a:pt x="107202" y="120466"/>
                    </a:cubicBezTo>
                    <a:cubicBezTo>
                      <a:pt x="114650" y="107246"/>
                      <a:pt x="120685" y="95052"/>
                      <a:pt x="120685" y="93255"/>
                    </a:cubicBezTo>
                    <a:cubicBezTo>
                      <a:pt x="120685" y="91587"/>
                      <a:pt x="123253" y="82730"/>
                      <a:pt x="126463" y="73746"/>
                    </a:cubicBezTo>
                    <a:cubicBezTo>
                      <a:pt x="129674" y="64889"/>
                      <a:pt x="132242" y="56418"/>
                      <a:pt x="132242" y="55006"/>
                    </a:cubicBezTo>
                    <a:cubicBezTo>
                      <a:pt x="132242" y="53594"/>
                      <a:pt x="134810" y="48717"/>
                      <a:pt x="138020" y="44225"/>
                    </a:cubicBezTo>
                    <a:cubicBezTo>
                      <a:pt x="143799" y="36267"/>
                      <a:pt x="143799" y="36138"/>
                      <a:pt x="143799" y="25742"/>
                    </a:cubicBezTo>
                    <a:cubicBezTo>
                      <a:pt x="143799" y="15859"/>
                      <a:pt x="144055" y="14832"/>
                      <a:pt x="147779" y="10211"/>
                    </a:cubicBezTo>
                    <a:cubicBezTo>
                      <a:pt x="152274" y="4435"/>
                      <a:pt x="153558" y="4179"/>
                      <a:pt x="159850" y="7901"/>
                    </a:cubicBezTo>
                    <a:lnTo>
                      <a:pt x="164472" y="10725"/>
                    </a:lnTo>
                    <a:lnTo>
                      <a:pt x="168453" y="7002"/>
                    </a:lnTo>
                    <a:cubicBezTo>
                      <a:pt x="170508" y="4949"/>
                      <a:pt x="172819" y="1868"/>
                      <a:pt x="173461" y="200"/>
                    </a:cubicBezTo>
                    <a:cubicBezTo>
                      <a:pt x="174617" y="-2752"/>
                      <a:pt x="174745" y="-2752"/>
                      <a:pt x="187843" y="-1854"/>
                    </a:cubicBezTo>
                    <a:cubicBezTo>
                      <a:pt x="195034" y="-1212"/>
                      <a:pt x="211984" y="-442"/>
                      <a:pt x="225338" y="-57"/>
                    </a:cubicBezTo>
                    <a:cubicBezTo>
                      <a:pt x="249607" y="713"/>
                      <a:pt x="249736" y="713"/>
                      <a:pt x="250121" y="3665"/>
                    </a:cubicBezTo>
                    <a:cubicBezTo>
                      <a:pt x="250506" y="5719"/>
                      <a:pt x="247553" y="11238"/>
                      <a:pt x="241261" y="20736"/>
                    </a:cubicBezTo>
                    <a:cubicBezTo>
                      <a:pt x="232786" y="33571"/>
                      <a:pt x="231630" y="34855"/>
                      <a:pt x="226751" y="36138"/>
                    </a:cubicBezTo>
                    <a:cubicBezTo>
                      <a:pt x="216991" y="38705"/>
                      <a:pt x="201711" y="56033"/>
                      <a:pt x="198886" y="67585"/>
                    </a:cubicBezTo>
                    <a:cubicBezTo>
                      <a:pt x="198115" y="71050"/>
                      <a:pt x="196318" y="75671"/>
                      <a:pt x="195034" y="77725"/>
                    </a:cubicBezTo>
                    <a:cubicBezTo>
                      <a:pt x="193878" y="79907"/>
                      <a:pt x="191053" y="87993"/>
                      <a:pt x="188870" y="95694"/>
                    </a:cubicBezTo>
                    <a:cubicBezTo>
                      <a:pt x="185403" y="107887"/>
                      <a:pt x="184889" y="111866"/>
                      <a:pt x="184889" y="125600"/>
                    </a:cubicBezTo>
                    <a:cubicBezTo>
                      <a:pt x="184889" y="134200"/>
                      <a:pt x="185403" y="141259"/>
                      <a:pt x="186045" y="141259"/>
                    </a:cubicBezTo>
                    <a:cubicBezTo>
                      <a:pt x="186559" y="141259"/>
                      <a:pt x="187843" y="143955"/>
                      <a:pt x="188742" y="147163"/>
                    </a:cubicBezTo>
                    <a:cubicBezTo>
                      <a:pt x="189897" y="151142"/>
                      <a:pt x="192979" y="156148"/>
                      <a:pt x="197987" y="161796"/>
                    </a:cubicBezTo>
                    <a:cubicBezTo>
                      <a:pt x="204279" y="169240"/>
                      <a:pt x="205435" y="171294"/>
                      <a:pt x="205435" y="175529"/>
                    </a:cubicBezTo>
                    <a:cubicBezTo>
                      <a:pt x="205435" y="178738"/>
                      <a:pt x="207104" y="184001"/>
                      <a:pt x="209801" y="189520"/>
                    </a:cubicBezTo>
                    <a:cubicBezTo>
                      <a:pt x="212112" y="194397"/>
                      <a:pt x="215322" y="202868"/>
                      <a:pt x="216863" y="208388"/>
                    </a:cubicBezTo>
                    <a:cubicBezTo>
                      <a:pt x="218404" y="213907"/>
                      <a:pt x="220972" y="220581"/>
                      <a:pt x="222770" y="223276"/>
                    </a:cubicBezTo>
                    <a:lnTo>
                      <a:pt x="225852" y="228282"/>
                    </a:lnTo>
                    <a:lnTo>
                      <a:pt x="236638" y="229181"/>
                    </a:lnTo>
                    <a:cubicBezTo>
                      <a:pt x="245370" y="229951"/>
                      <a:pt x="248195" y="229694"/>
                      <a:pt x="251405" y="228025"/>
                    </a:cubicBezTo>
                    <a:cubicBezTo>
                      <a:pt x="254744" y="226229"/>
                      <a:pt x="260907" y="225972"/>
                      <a:pt x="291725" y="225972"/>
                    </a:cubicBezTo>
                    <a:cubicBezTo>
                      <a:pt x="311757" y="225972"/>
                      <a:pt x="331147" y="225587"/>
                      <a:pt x="334871" y="225073"/>
                    </a:cubicBezTo>
                    <a:lnTo>
                      <a:pt x="341676" y="224303"/>
                    </a:lnTo>
                    <a:lnTo>
                      <a:pt x="340777" y="215447"/>
                    </a:lnTo>
                    <a:cubicBezTo>
                      <a:pt x="340264" y="210056"/>
                      <a:pt x="340392" y="206077"/>
                      <a:pt x="341163" y="205564"/>
                    </a:cubicBezTo>
                    <a:cubicBezTo>
                      <a:pt x="342447" y="204794"/>
                      <a:pt x="360039" y="148960"/>
                      <a:pt x="361451" y="140874"/>
                    </a:cubicBezTo>
                    <a:cubicBezTo>
                      <a:pt x="362735" y="134071"/>
                      <a:pt x="368642" y="128552"/>
                      <a:pt x="375576" y="127525"/>
                    </a:cubicBezTo>
                    <a:cubicBezTo>
                      <a:pt x="379814" y="127012"/>
                      <a:pt x="381355" y="126242"/>
                      <a:pt x="381868" y="124060"/>
                    </a:cubicBezTo>
                    <a:cubicBezTo>
                      <a:pt x="382125" y="122648"/>
                      <a:pt x="382896" y="109813"/>
                      <a:pt x="383409" y="95694"/>
                    </a:cubicBezTo>
                    <a:cubicBezTo>
                      <a:pt x="384180" y="71179"/>
                      <a:pt x="384180" y="69767"/>
                      <a:pt x="381611" y="63991"/>
                    </a:cubicBezTo>
                    <a:cubicBezTo>
                      <a:pt x="378530" y="57573"/>
                      <a:pt x="376604" y="42171"/>
                      <a:pt x="378016" y="36652"/>
                    </a:cubicBezTo>
                    <a:cubicBezTo>
                      <a:pt x="378786" y="33443"/>
                      <a:pt x="379300" y="33186"/>
                      <a:pt x="383923" y="33828"/>
                    </a:cubicBezTo>
                    <a:cubicBezTo>
                      <a:pt x="388674" y="34470"/>
                      <a:pt x="389316" y="34085"/>
                      <a:pt x="395480" y="27667"/>
                    </a:cubicBezTo>
                    <a:cubicBezTo>
                      <a:pt x="398947" y="23817"/>
                      <a:pt x="401900" y="19838"/>
                      <a:pt x="401900" y="18554"/>
                    </a:cubicBezTo>
                    <a:cubicBezTo>
                      <a:pt x="401900" y="17399"/>
                      <a:pt x="404340" y="14190"/>
                      <a:pt x="407422" y="11495"/>
                    </a:cubicBezTo>
                    <a:cubicBezTo>
                      <a:pt x="412558" y="6746"/>
                      <a:pt x="416025" y="5205"/>
                      <a:pt x="416025" y="7644"/>
                    </a:cubicBezTo>
                    <a:cubicBezTo>
                      <a:pt x="416025" y="8286"/>
                      <a:pt x="417181" y="9056"/>
                      <a:pt x="418593" y="9441"/>
                    </a:cubicBezTo>
                    <a:cubicBezTo>
                      <a:pt x="420391" y="9954"/>
                      <a:pt x="421803" y="9184"/>
                      <a:pt x="423216" y="7131"/>
                    </a:cubicBezTo>
                    <a:cubicBezTo>
                      <a:pt x="425014" y="4435"/>
                      <a:pt x="426426" y="4050"/>
                      <a:pt x="439395" y="3280"/>
                    </a:cubicBezTo>
                    <a:cubicBezTo>
                      <a:pt x="448641" y="2638"/>
                      <a:pt x="453906" y="2767"/>
                      <a:pt x="454419" y="3665"/>
                    </a:cubicBezTo>
                    <a:cubicBezTo>
                      <a:pt x="454804" y="4435"/>
                      <a:pt x="463793" y="6232"/>
                      <a:pt x="474451" y="7772"/>
                    </a:cubicBezTo>
                    <a:cubicBezTo>
                      <a:pt x="484980" y="9313"/>
                      <a:pt x="494611" y="11110"/>
                      <a:pt x="495895" y="11751"/>
                    </a:cubicBezTo>
                    <a:cubicBezTo>
                      <a:pt x="497051" y="12393"/>
                      <a:pt x="501288" y="12907"/>
                      <a:pt x="505141" y="12907"/>
                    </a:cubicBezTo>
                    <a:cubicBezTo>
                      <a:pt x="509121" y="12907"/>
                      <a:pt x="512331" y="13292"/>
                      <a:pt x="512331" y="13805"/>
                    </a:cubicBezTo>
                    <a:cubicBezTo>
                      <a:pt x="512331" y="14447"/>
                      <a:pt x="510791" y="19324"/>
                      <a:pt x="508993" y="24843"/>
                    </a:cubicBezTo>
                    <a:cubicBezTo>
                      <a:pt x="506168" y="33186"/>
                      <a:pt x="503985" y="36909"/>
                      <a:pt x="495253" y="47305"/>
                    </a:cubicBezTo>
                    <a:cubicBezTo>
                      <a:pt x="489475" y="54108"/>
                      <a:pt x="484467" y="60012"/>
                      <a:pt x="483953" y="60397"/>
                    </a:cubicBezTo>
                    <a:cubicBezTo>
                      <a:pt x="483568" y="60782"/>
                      <a:pt x="481513" y="66301"/>
                      <a:pt x="479459" y="72591"/>
                    </a:cubicBezTo>
                    <a:cubicBezTo>
                      <a:pt x="476120" y="83500"/>
                      <a:pt x="475863" y="85297"/>
                      <a:pt x="476249" y="103395"/>
                    </a:cubicBezTo>
                    <a:cubicBezTo>
                      <a:pt x="476634" y="121493"/>
                      <a:pt x="476762" y="122776"/>
                      <a:pt x="479587" y="125857"/>
                    </a:cubicBezTo>
                    <a:cubicBezTo>
                      <a:pt x="482027" y="128552"/>
                      <a:pt x="482669" y="131119"/>
                      <a:pt x="483440" y="140361"/>
                    </a:cubicBezTo>
                    <a:lnTo>
                      <a:pt x="484338" y="151656"/>
                    </a:lnTo>
                    <a:lnTo>
                      <a:pt x="492428" y="157688"/>
                    </a:lnTo>
                    <a:cubicBezTo>
                      <a:pt x="500133" y="163464"/>
                      <a:pt x="500518" y="163978"/>
                      <a:pt x="501032" y="170138"/>
                    </a:cubicBezTo>
                    <a:cubicBezTo>
                      <a:pt x="501288" y="173732"/>
                      <a:pt x="502572" y="178610"/>
                      <a:pt x="503600" y="181048"/>
                    </a:cubicBezTo>
                    <a:cubicBezTo>
                      <a:pt x="504755" y="183487"/>
                      <a:pt x="506296" y="188108"/>
                      <a:pt x="507067" y="191317"/>
                    </a:cubicBezTo>
                    <a:cubicBezTo>
                      <a:pt x="508222" y="196194"/>
                      <a:pt x="524274" y="235983"/>
                      <a:pt x="525429" y="236753"/>
                    </a:cubicBezTo>
                    <a:cubicBezTo>
                      <a:pt x="525686" y="237010"/>
                      <a:pt x="527612" y="238294"/>
                      <a:pt x="529924" y="239834"/>
                    </a:cubicBezTo>
                    <a:cubicBezTo>
                      <a:pt x="532106" y="241502"/>
                      <a:pt x="537243" y="243299"/>
                      <a:pt x="541095" y="244198"/>
                    </a:cubicBezTo>
                    <a:cubicBezTo>
                      <a:pt x="545333" y="244968"/>
                      <a:pt x="548286" y="246252"/>
                      <a:pt x="548286" y="247150"/>
                    </a:cubicBezTo>
                    <a:cubicBezTo>
                      <a:pt x="548286" y="248819"/>
                      <a:pt x="552395" y="252541"/>
                      <a:pt x="558430" y="256776"/>
                    </a:cubicBezTo>
                    <a:cubicBezTo>
                      <a:pt x="559843" y="257803"/>
                      <a:pt x="561127" y="259600"/>
                      <a:pt x="561127" y="260884"/>
                    </a:cubicBezTo>
                    <a:cubicBezTo>
                      <a:pt x="561127" y="262039"/>
                      <a:pt x="561769" y="263451"/>
                      <a:pt x="562411" y="263836"/>
                    </a:cubicBezTo>
                    <a:cubicBezTo>
                      <a:pt x="563181" y="264221"/>
                      <a:pt x="563695" y="266531"/>
                      <a:pt x="563695" y="268842"/>
                    </a:cubicBezTo>
                    <a:cubicBezTo>
                      <a:pt x="563695" y="271922"/>
                      <a:pt x="565107" y="274617"/>
                      <a:pt x="568575" y="278725"/>
                    </a:cubicBezTo>
                    <a:cubicBezTo>
                      <a:pt x="575894" y="287196"/>
                      <a:pt x="582571" y="299261"/>
                      <a:pt x="585653" y="309786"/>
                    </a:cubicBezTo>
                    <a:cubicBezTo>
                      <a:pt x="587065" y="314792"/>
                      <a:pt x="588863" y="319669"/>
                      <a:pt x="589377" y="320311"/>
                    </a:cubicBezTo>
                    <a:cubicBezTo>
                      <a:pt x="589890" y="321081"/>
                      <a:pt x="590661" y="325573"/>
                      <a:pt x="590918" y="330451"/>
                    </a:cubicBezTo>
                    <a:cubicBezTo>
                      <a:pt x="591303" y="337125"/>
                      <a:pt x="592073" y="339692"/>
                      <a:pt x="593871" y="340976"/>
                    </a:cubicBezTo>
                    <a:cubicBezTo>
                      <a:pt x="595926" y="342516"/>
                      <a:pt x="596568" y="342516"/>
                      <a:pt x="598494" y="340719"/>
                    </a:cubicBezTo>
                    <a:cubicBezTo>
                      <a:pt x="599778" y="339564"/>
                      <a:pt x="600934" y="337382"/>
                      <a:pt x="601190" y="335842"/>
                    </a:cubicBezTo>
                    <a:cubicBezTo>
                      <a:pt x="601447" y="334301"/>
                      <a:pt x="602603" y="333018"/>
                      <a:pt x="604272" y="332761"/>
                    </a:cubicBezTo>
                    <a:cubicBezTo>
                      <a:pt x="606712" y="332376"/>
                      <a:pt x="607097" y="333146"/>
                      <a:pt x="607868" y="341361"/>
                    </a:cubicBezTo>
                    <a:lnTo>
                      <a:pt x="608766" y="350474"/>
                    </a:lnTo>
                    <a:lnTo>
                      <a:pt x="629055" y="350474"/>
                    </a:lnTo>
                    <a:cubicBezTo>
                      <a:pt x="645620" y="350474"/>
                      <a:pt x="649729" y="350859"/>
                      <a:pt x="651013" y="352399"/>
                    </a:cubicBezTo>
                    <a:cubicBezTo>
                      <a:pt x="651912" y="353426"/>
                      <a:pt x="654608" y="354324"/>
                      <a:pt x="656920" y="354324"/>
                    </a:cubicBezTo>
                    <a:cubicBezTo>
                      <a:pt x="660387" y="354324"/>
                      <a:pt x="664111" y="356378"/>
                      <a:pt x="674640" y="364336"/>
                    </a:cubicBezTo>
                    <a:cubicBezTo>
                      <a:pt x="685426" y="372422"/>
                      <a:pt x="688251" y="375246"/>
                      <a:pt x="690178" y="379867"/>
                    </a:cubicBezTo>
                    <a:cubicBezTo>
                      <a:pt x="692104" y="384616"/>
                      <a:pt x="692232" y="386156"/>
                      <a:pt x="690948" y="389493"/>
                    </a:cubicBezTo>
                    <a:cubicBezTo>
                      <a:pt x="689664" y="392958"/>
                      <a:pt x="689792" y="393729"/>
                      <a:pt x="692104" y="395654"/>
                    </a:cubicBezTo>
                    <a:cubicBezTo>
                      <a:pt x="694287" y="397451"/>
                      <a:pt x="694672" y="399248"/>
                      <a:pt x="694672" y="408104"/>
                    </a:cubicBezTo>
                    <a:cubicBezTo>
                      <a:pt x="694672" y="414778"/>
                      <a:pt x="694030" y="419656"/>
                      <a:pt x="692874" y="421453"/>
                    </a:cubicBezTo>
                    <a:cubicBezTo>
                      <a:pt x="680804" y="440706"/>
                      <a:pt x="672329" y="456878"/>
                      <a:pt x="671944" y="461370"/>
                    </a:cubicBezTo>
                    <a:cubicBezTo>
                      <a:pt x="671173" y="469970"/>
                      <a:pt x="676438" y="515022"/>
                      <a:pt x="678621" y="518616"/>
                    </a:cubicBezTo>
                    <a:cubicBezTo>
                      <a:pt x="679134" y="519386"/>
                      <a:pt x="677594" y="522338"/>
                      <a:pt x="675282" y="525162"/>
                    </a:cubicBezTo>
                    <a:cubicBezTo>
                      <a:pt x="670017" y="531836"/>
                      <a:pt x="670531" y="532863"/>
                      <a:pt x="684271" y="540564"/>
                    </a:cubicBezTo>
                    <a:cubicBezTo>
                      <a:pt x="689921" y="543773"/>
                      <a:pt x="699680" y="550704"/>
                      <a:pt x="705715" y="555966"/>
                    </a:cubicBezTo>
                    <a:cubicBezTo>
                      <a:pt x="713933" y="563154"/>
                      <a:pt x="718042" y="565721"/>
                      <a:pt x="722408" y="566748"/>
                    </a:cubicBezTo>
                    <a:cubicBezTo>
                      <a:pt x="726902" y="567775"/>
                      <a:pt x="729085" y="569187"/>
                      <a:pt x="732039" y="573037"/>
                    </a:cubicBezTo>
                    <a:cubicBezTo>
                      <a:pt x="738844" y="582278"/>
                      <a:pt x="736148" y="584589"/>
                      <a:pt x="724719" y="579583"/>
                    </a:cubicBezTo>
                    <a:cubicBezTo>
                      <a:pt x="719326" y="577144"/>
                      <a:pt x="711108" y="575476"/>
                      <a:pt x="695314" y="573294"/>
                    </a:cubicBezTo>
                    <a:cubicBezTo>
                      <a:pt x="683372" y="571625"/>
                      <a:pt x="673356" y="570342"/>
                      <a:pt x="673228" y="570470"/>
                    </a:cubicBezTo>
                    <a:cubicBezTo>
                      <a:pt x="673099" y="570470"/>
                      <a:pt x="674383" y="579840"/>
                      <a:pt x="676181" y="591135"/>
                    </a:cubicBezTo>
                    <a:cubicBezTo>
                      <a:pt x="681061" y="623351"/>
                      <a:pt x="684399" y="647353"/>
                      <a:pt x="684399" y="649792"/>
                    </a:cubicBezTo>
                    <a:cubicBezTo>
                      <a:pt x="684399" y="652872"/>
                      <a:pt x="682216" y="652744"/>
                      <a:pt x="681189" y="649535"/>
                    </a:cubicBezTo>
                    <a:cubicBezTo>
                      <a:pt x="680675" y="648123"/>
                      <a:pt x="679006" y="645428"/>
                      <a:pt x="677465" y="643374"/>
                    </a:cubicBezTo>
                    <a:cubicBezTo>
                      <a:pt x="675796" y="641449"/>
                      <a:pt x="672457" y="635031"/>
                      <a:pt x="669889" y="628999"/>
                    </a:cubicBezTo>
                    <a:cubicBezTo>
                      <a:pt x="667449" y="622966"/>
                      <a:pt x="660515" y="608206"/>
                      <a:pt x="654480" y="596141"/>
                    </a:cubicBezTo>
                    <a:lnTo>
                      <a:pt x="643437" y="574192"/>
                    </a:lnTo>
                    <a:lnTo>
                      <a:pt x="635475" y="573294"/>
                    </a:lnTo>
                    <a:cubicBezTo>
                      <a:pt x="631110" y="572909"/>
                      <a:pt x="626487" y="572524"/>
                      <a:pt x="625203" y="572524"/>
                    </a:cubicBezTo>
                    <a:cubicBezTo>
                      <a:pt x="623020" y="572524"/>
                      <a:pt x="606969" y="594472"/>
                      <a:pt x="582956" y="630282"/>
                    </a:cubicBezTo>
                    <a:cubicBezTo>
                      <a:pt x="577049" y="639139"/>
                      <a:pt x="570501" y="648508"/>
                      <a:pt x="568189" y="651075"/>
                    </a:cubicBezTo>
                    <a:cubicBezTo>
                      <a:pt x="566006" y="653643"/>
                      <a:pt x="563310" y="657493"/>
                      <a:pt x="562282" y="659418"/>
                    </a:cubicBezTo>
                    <a:cubicBezTo>
                      <a:pt x="561384" y="661344"/>
                      <a:pt x="560228" y="663269"/>
                      <a:pt x="559843" y="663654"/>
                    </a:cubicBezTo>
                    <a:cubicBezTo>
                      <a:pt x="559458" y="664039"/>
                      <a:pt x="557018" y="666991"/>
                      <a:pt x="554321" y="670457"/>
                    </a:cubicBezTo>
                    <a:cubicBezTo>
                      <a:pt x="549827" y="675976"/>
                      <a:pt x="547002" y="677901"/>
                      <a:pt x="547002" y="675591"/>
                    </a:cubicBezTo>
                    <a:close/>
                    <a:moveTo>
                      <a:pt x="435029" y="133173"/>
                    </a:moveTo>
                    <a:cubicBezTo>
                      <a:pt x="437726" y="130349"/>
                      <a:pt x="437726" y="129707"/>
                      <a:pt x="436442" y="115589"/>
                    </a:cubicBezTo>
                    <a:cubicBezTo>
                      <a:pt x="435800" y="107502"/>
                      <a:pt x="434644" y="98389"/>
                      <a:pt x="434002" y="95309"/>
                    </a:cubicBezTo>
                    <a:cubicBezTo>
                      <a:pt x="433232" y="92357"/>
                      <a:pt x="432718" y="88763"/>
                      <a:pt x="432718" y="87351"/>
                    </a:cubicBezTo>
                    <a:cubicBezTo>
                      <a:pt x="432718" y="81960"/>
                      <a:pt x="429379" y="85169"/>
                      <a:pt x="426554" y="92999"/>
                    </a:cubicBezTo>
                    <a:cubicBezTo>
                      <a:pt x="423473" y="102112"/>
                      <a:pt x="423216" y="105449"/>
                      <a:pt x="424885" y="113407"/>
                    </a:cubicBezTo>
                    <a:cubicBezTo>
                      <a:pt x="425527" y="116359"/>
                      <a:pt x="426811" y="122263"/>
                      <a:pt x="427582" y="126499"/>
                    </a:cubicBezTo>
                    <a:cubicBezTo>
                      <a:pt x="429893" y="137537"/>
                      <a:pt x="430407" y="138050"/>
                      <a:pt x="435029" y="133173"/>
                    </a:cubicBezTo>
                    <a:close/>
                  </a:path>
                </a:pathLst>
              </a:custGeom>
              <a:solidFill>
                <a:srgbClr val="228833"/>
              </a:solidFill>
              <a:ln w="19050" cap="flat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C195DF4B-D5A3-4145-8ACD-C9A8D661E4A6}"/>
                  </a:ext>
                </a:extLst>
              </p:cNvPr>
              <p:cNvGrpSpPr/>
              <p:nvPr/>
            </p:nvGrpSpPr>
            <p:grpSpPr>
              <a:xfrm>
                <a:off x="3818742" y="5460945"/>
                <a:ext cx="2277258" cy="1077967"/>
                <a:chOff x="181239" y="3536063"/>
                <a:chExt cx="2277258" cy="1077967"/>
              </a:xfrm>
            </p:grpSpPr>
            <p:pic>
              <p:nvPicPr>
                <p:cNvPr id="16" name="Graphic 15">
                  <a:extLst>
                    <a:ext uri="{FF2B5EF4-FFF2-40B4-BE49-F238E27FC236}">
                      <a16:creationId xmlns:a16="http://schemas.microsoft.com/office/drawing/2014/main" id="{0E029BD8-4289-4EFA-A4B5-9A08D95A87E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05796" y="3536063"/>
                  <a:ext cx="1052701" cy="1077967"/>
                </a:xfrm>
                <a:prstGeom prst="rect">
                  <a:avLst/>
                </a:prstGeom>
              </p:spPr>
            </p:pic>
            <p:sp>
              <p:nvSpPr>
                <p:cNvPr id="17" name="Graphic 2">
                  <a:extLst>
                    <a:ext uri="{FF2B5EF4-FFF2-40B4-BE49-F238E27FC236}">
                      <a16:creationId xmlns:a16="http://schemas.microsoft.com/office/drawing/2014/main" id="{B3104985-52CD-45B3-A2C0-CF7C2EEC520D}"/>
                    </a:ext>
                  </a:extLst>
                </p:cNvPr>
                <p:cNvSpPr/>
                <p:nvPr/>
              </p:nvSpPr>
              <p:spPr>
                <a:xfrm flipV="1">
                  <a:off x="181239" y="4027066"/>
                  <a:ext cx="1078872" cy="586964"/>
                </a:xfrm>
                <a:custGeom>
                  <a:avLst/>
                  <a:gdLst>
                    <a:gd name="connsiteX0" fmla="*/ 298140 w 1078872"/>
                    <a:gd name="connsiteY0" fmla="*/ 583315 h 586964"/>
                    <a:gd name="connsiteX1" fmla="*/ 266454 w 1078872"/>
                    <a:gd name="connsiteY1" fmla="*/ 565580 h 586964"/>
                    <a:gd name="connsiteX2" fmla="*/ 227899 w 1078872"/>
                    <a:gd name="connsiteY2" fmla="*/ 543634 h 586964"/>
                    <a:gd name="connsiteX3" fmla="*/ 204854 w 1078872"/>
                    <a:gd name="connsiteY3" fmla="*/ 527895 h 586964"/>
                    <a:gd name="connsiteX4" fmla="*/ 157657 w 1078872"/>
                    <a:gd name="connsiteY4" fmla="*/ 400652 h 586964"/>
                    <a:gd name="connsiteX5" fmla="*/ 98273 w 1078872"/>
                    <a:gd name="connsiteY5" fmla="*/ 248138 h 586964"/>
                    <a:gd name="connsiteX6" fmla="*/ 34678 w 1078872"/>
                    <a:gd name="connsiteY6" fmla="*/ 194714 h 586964"/>
                    <a:gd name="connsiteX7" fmla="*/ 1441 w 1078872"/>
                    <a:gd name="connsiteY7" fmla="*/ 174985 h 586964"/>
                    <a:gd name="connsiteX8" fmla="*/ 4543 w 1078872"/>
                    <a:gd name="connsiteY8" fmla="*/ 144837 h 586964"/>
                    <a:gd name="connsiteX9" fmla="*/ 37780 w 1078872"/>
                    <a:gd name="connsiteY9" fmla="*/ 133753 h 586964"/>
                    <a:gd name="connsiteX10" fmla="*/ 117550 w 1078872"/>
                    <a:gd name="connsiteY10" fmla="*/ 177202 h 586964"/>
                    <a:gd name="connsiteX11" fmla="*/ 188457 w 1078872"/>
                    <a:gd name="connsiteY11" fmla="*/ 290035 h 586964"/>
                    <a:gd name="connsiteX12" fmla="*/ 202417 w 1078872"/>
                    <a:gd name="connsiteY12" fmla="*/ 325504 h 586964"/>
                    <a:gd name="connsiteX13" fmla="*/ 206627 w 1078872"/>
                    <a:gd name="connsiteY13" fmla="*/ 334149 h 586964"/>
                    <a:gd name="connsiteX14" fmla="*/ 211723 w 1078872"/>
                    <a:gd name="connsiteY14" fmla="*/ 317745 h 586964"/>
                    <a:gd name="connsiteX15" fmla="*/ 222581 w 1078872"/>
                    <a:gd name="connsiteY15" fmla="*/ 287819 h 586964"/>
                    <a:gd name="connsiteX16" fmla="*/ 221694 w 1078872"/>
                    <a:gd name="connsiteY16" fmla="*/ 253902 h 586964"/>
                    <a:gd name="connsiteX17" fmla="*/ 197320 w 1078872"/>
                    <a:gd name="connsiteY17" fmla="*/ 157029 h 586964"/>
                    <a:gd name="connsiteX18" fmla="*/ 195104 w 1078872"/>
                    <a:gd name="connsiteY18" fmla="*/ 128654 h 586964"/>
                    <a:gd name="connsiteX19" fmla="*/ 188457 w 1078872"/>
                    <a:gd name="connsiteY19" fmla="*/ 96733 h 586964"/>
                    <a:gd name="connsiteX20" fmla="*/ 181809 w 1078872"/>
                    <a:gd name="connsiteY20" fmla="*/ 72570 h 586964"/>
                    <a:gd name="connsiteX21" fmla="*/ 201309 w 1078872"/>
                    <a:gd name="connsiteY21" fmla="*/ 29786 h 586964"/>
                    <a:gd name="connsiteX22" fmla="*/ 227677 w 1078872"/>
                    <a:gd name="connsiteY22" fmla="*/ 31781 h 586964"/>
                    <a:gd name="connsiteX23" fmla="*/ 242523 w 1078872"/>
                    <a:gd name="connsiteY23" fmla="*/ 87201 h 586964"/>
                    <a:gd name="connsiteX24" fmla="*/ 240750 w 1078872"/>
                    <a:gd name="connsiteY24" fmla="*/ 122669 h 586964"/>
                    <a:gd name="connsiteX25" fmla="*/ 242302 w 1078872"/>
                    <a:gd name="connsiteY25" fmla="*/ 137078 h 586964"/>
                    <a:gd name="connsiteX26" fmla="*/ 246290 w 1078872"/>
                    <a:gd name="connsiteY26" fmla="*/ 121339 h 586964"/>
                    <a:gd name="connsiteX27" fmla="*/ 296811 w 1078872"/>
                    <a:gd name="connsiteY27" fmla="*/ 21362 h 586964"/>
                    <a:gd name="connsiteX28" fmla="*/ 378354 w 1078872"/>
                    <a:gd name="connsiteY28" fmla="*/ 12274 h 586964"/>
                    <a:gd name="connsiteX29" fmla="*/ 380791 w 1078872"/>
                    <a:gd name="connsiteY29" fmla="*/ 34663 h 586964"/>
                    <a:gd name="connsiteX30" fmla="*/ 361292 w 1078872"/>
                    <a:gd name="connsiteY30" fmla="*/ 44638 h 586964"/>
                    <a:gd name="connsiteX31" fmla="*/ 338025 w 1078872"/>
                    <a:gd name="connsiteY31" fmla="*/ 63038 h 586964"/>
                    <a:gd name="connsiteX32" fmla="*/ 324066 w 1078872"/>
                    <a:gd name="connsiteY32" fmla="*/ 84319 h 586964"/>
                    <a:gd name="connsiteX33" fmla="*/ 310549 w 1078872"/>
                    <a:gd name="connsiteY33" fmla="*/ 125329 h 586964"/>
                    <a:gd name="connsiteX34" fmla="*/ 327833 w 1078872"/>
                    <a:gd name="connsiteY34" fmla="*/ 202473 h 586964"/>
                    <a:gd name="connsiteX35" fmla="*/ 372814 w 1078872"/>
                    <a:gd name="connsiteY35" fmla="*/ 282277 h 586964"/>
                    <a:gd name="connsiteX36" fmla="*/ 423113 w 1078872"/>
                    <a:gd name="connsiteY36" fmla="*/ 266759 h 586964"/>
                    <a:gd name="connsiteX37" fmla="*/ 469203 w 1078872"/>
                    <a:gd name="connsiteY37" fmla="*/ 252129 h 586964"/>
                    <a:gd name="connsiteX38" fmla="*/ 549637 w 1078872"/>
                    <a:gd name="connsiteY38" fmla="*/ 243705 h 586964"/>
                    <a:gd name="connsiteX39" fmla="*/ 611016 w 1078872"/>
                    <a:gd name="connsiteY39" fmla="*/ 217325 h 586964"/>
                    <a:gd name="connsiteX40" fmla="*/ 619214 w 1078872"/>
                    <a:gd name="connsiteY40" fmla="*/ 161684 h 586964"/>
                    <a:gd name="connsiteX41" fmla="*/ 624975 w 1078872"/>
                    <a:gd name="connsiteY41" fmla="*/ 117792 h 586964"/>
                    <a:gd name="connsiteX42" fmla="*/ 658656 w 1078872"/>
                    <a:gd name="connsiteY42" fmla="*/ 21584 h 586964"/>
                    <a:gd name="connsiteX43" fmla="*/ 734437 w 1078872"/>
                    <a:gd name="connsiteY43" fmla="*/ 14712 h 586964"/>
                    <a:gd name="connsiteX44" fmla="*/ 725352 w 1078872"/>
                    <a:gd name="connsiteY44" fmla="*/ 45303 h 586964"/>
                    <a:gd name="connsiteX45" fmla="*/ 706075 w 1078872"/>
                    <a:gd name="connsiteY45" fmla="*/ 53506 h 586964"/>
                    <a:gd name="connsiteX46" fmla="*/ 691229 w 1078872"/>
                    <a:gd name="connsiteY46" fmla="*/ 63038 h 586964"/>
                    <a:gd name="connsiteX47" fmla="*/ 693666 w 1078872"/>
                    <a:gd name="connsiteY47" fmla="*/ 111585 h 586964"/>
                    <a:gd name="connsiteX48" fmla="*/ 714938 w 1078872"/>
                    <a:gd name="connsiteY48" fmla="*/ 195822 h 586964"/>
                    <a:gd name="connsiteX49" fmla="*/ 734659 w 1078872"/>
                    <a:gd name="connsiteY49" fmla="*/ 224197 h 586964"/>
                    <a:gd name="connsiteX50" fmla="*/ 876029 w 1078872"/>
                    <a:gd name="connsiteY50" fmla="*/ 85427 h 586964"/>
                    <a:gd name="connsiteX51" fmla="*/ 900846 w 1078872"/>
                    <a:gd name="connsiteY51" fmla="*/ 60599 h 586964"/>
                    <a:gd name="connsiteX52" fmla="*/ 936300 w 1078872"/>
                    <a:gd name="connsiteY52" fmla="*/ 30229 h 586964"/>
                    <a:gd name="connsiteX53" fmla="*/ 966878 w 1078872"/>
                    <a:gd name="connsiteY53" fmla="*/ 14712 h 586964"/>
                    <a:gd name="connsiteX54" fmla="*/ 1065039 w 1078872"/>
                    <a:gd name="connsiteY54" fmla="*/ 24909 h 586964"/>
                    <a:gd name="connsiteX55" fmla="*/ 1044875 w 1078872"/>
                    <a:gd name="connsiteY55" fmla="*/ 48407 h 586964"/>
                    <a:gd name="connsiteX56" fmla="*/ 1021387 w 1078872"/>
                    <a:gd name="connsiteY56" fmla="*/ 65033 h 586964"/>
                    <a:gd name="connsiteX57" fmla="*/ 996570 w 1078872"/>
                    <a:gd name="connsiteY57" fmla="*/ 82545 h 586964"/>
                    <a:gd name="connsiteX58" fmla="*/ 965105 w 1078872"/>
                    <a:gd name="connsiteY58" fmla="*/ 107373 h 586964"/>
                    <a:gd name="connsiteX59" fmla="*/ 898630 w 1078872"/>
                    <a:gd name="connsiteY59" fmla="*/ 199591 h 586964"/>
                    <a:gd name="connsiteX60" fmla="*/ 882898 w 1078872"/>
                    <a:gd name="connsiteY60" fmla="*/ 278065 h 586964"/>
                    <a:gd name="connsiteX61" fmla="*/ 879353 w 1078872"/>
                    <a:gd name="connsiteY61" fmla="*/ 304888 h 586964"/>
                    <a:gd name="connsiteX62" fmla="*/ 863399 w 1078872"/>
                    <a:gd name="connsiteY62" fmla="*/ 330824 h 586964"/>
                    <a:gd name="connsiteX63" fmla="*/ 853871 w 1078872"/>
                    <a:gd name="connsiteY63" fmla="*/ 347450 h 586964"/>
                    <a:gd name="connsiteX64" fmla="*/ 863399 w 1078872"/>
                    <a:gd name="connsiteY64" fmla="*/ 351440 h 586964"/>
                    <a:gd name="connsiteX65" fmla="*/ 880017 w 1078872"/>
                    <a:gd name="connsiteY65" fmla="*/ 356760 h 586964"/>
                    <a:gd name="connsiteX66" fmla="*/ 894642 w 1078872"/>
                    <a:gd name="connsiteY66" fmla="*/ 353657 h 586964"/>
                    <a:gd name="connsiteX67" fmla="*/ 912147 w 1078872"/>
                    <a:gd name="connsiteY67" fmla="*/ 345455 h 586964"/>
                    <a:gd name="connsiteX68" fmla="*/ 963554 w 1078872"/>
                    <a:gd name="connsiteY68" fmla="*/ 323952 h 586964"/>
                    <a:gd name="connsiteX69" fmla="*/ 1027592 w 1078872"/>
                    <a:gd name="connsiteY69" fmla="*/ 298237 h 586964"/>
                    <a:gd name="connsiteX70" fmla="*/ 1031802 w 1078872"/>
                    <a:gd name="connsiteY70" fmla="*/ 311538 h 586964"/>
                    <a:gd name="connsiteX71" fmla="*/ 1030472 w 1078872"/>
                    <a:gd name="connsiteY71" fmla="*/ 319740 h 586964"/>
                    <a:gd name="connsiteX72" fmla="*/ 1043989 w 1078872"/>
                    <a:gd name="connsiteY72" fmla="*/ 321292 h 586964"/>
                    <a:gd name="connsiteX73" fmla="*/ 1065926 w 1078872"/>
                    <a:gd name="connsiteY73" fmla="*/ 335036 h 586964"/>
                    <a:gd name="connsiteX74" fmla="*/ 1071687 w 1078872"/>
                    <a:gd name="connsiteY74" fmla="*/ 344568 h 586964"/>
                    <a:gd name="connsiteX75" fmla="*/ 1076340 w 1078872"/>
                    <a:gd name="connsiteY75" fmla="*/ 358977 h 586964"/>
                    <a:gd name="connsiteX76" fmla="*/ 1067255 w 1078872"/>
                    <a:gd name="connsiteY76" fmla="*/ 381145 h 586964"/>
                    <a:gd name="connsiteX77" fmla="*/ 1059278 w 1078872"/>
                    <a:gd name="connsiteY77" fmla="*/ 410628 h 586964"/>
                    <a:gd name="connsiteX78" fmla="*/ 1063045 w 1078872"/>
                    <a:gd name="connsiteY78" fmla="*/ 431244 h 586964"/>
                    <a:gd name="connsiteX79" fmla="*/ 1060608 w 1078872"/>
                    <a:gd name="connsiteY79" fmla="*/ 454963 h 586964"/>
                    <a:gd name="connsiteX80" fmla="*/ 1049085 w 1078872"/>
                    <a:gd name="connsiteY80" fmla="*/ 476909 h 586964"/>
                    <a:gd name="connsiteX81" fmla="*/ 1035347 w 1078872"/>
                    <a:gd name="connsiteY81" fmla="*/ 501959 h 586964"/>
                    <a:gd name="connsiteX82" fmla="*/ 1030029 w 1078872"/>
                    <a:gd name="connsiteY82" fmla="*/ 514816 h 586964"/>
                    <a:gd name="connsiteX83" fmla="*/ 1040222 w 1078872"/>
                    <a:gd name="connsiteY83" fmla="*/ 539866 h 586964"/>
                    <a:gd name="connsiteX84" fmla="*/ 1014297 w 1078872"/>
                    <a:gd name="connsiteY84" fmla="*/ 542083 h 586964"/>
                    <a:gd name="connsiteX85" fmla="*/ 978179 w 1078872"/>
                    <a:gd name="connsiteY85" fmla="*/ 526787 h 586964"/>
                    <a:gd name="connsiteX86" fmla="*/ 964441 w 1078872"/>
                    <a:gd name="connsiteY86" fmla="*/ 525457 h 586964"/>
                    <a:gd name="connsiteX87" fmla="*/ 962003 w 1078872"/>
                    <a:gd name="connsiteY87" fmla="*/ 533437 h 586964"/>
                    <a:gd name="connsiteX88" fmla="*/ 942061 w 1078872"/>
                    <a:gd name="connsiteY88" fmla="*/ 550506 h 586964"/>
                    <a:gd name="connsiteX89" fmla="*/ 929652 w 1078872"/>
                    <a:gd name="connsiteY89" fmla="*/ 541418 h 586964"/>
                    <a:gd name="connsiteX90" fmla="*/ 915914 w 1078872"/>
                    <a:gd name="connsiteY90" fmla="*/ 535211 h 586964"/>
                    <a:gd name="connsiteX91" fmla="*/ 891097 w 1078872"/>
                    <a:gd name="connsiteY91" fmla="*/ 537427 h 586964"/>
                    <a:gd name="connsiteX92" fmla="*/ 825286 w 1078872"/>
                    <a:gd name="connsiteY92" fmla="*/ 539423 h 586964"/>
                    <a:gd name="connsiteX93" fmla="*/ 787839 w 1078872"/>
                    <a:gd name="connsiteY93" fmla="*/ 538979 h 586964"/>
                    <a:gd name="connsiteX94" fmla="*/ 745960 w 1078872"/>
                    <a:gd name="connsiteY94" fmla="*/ 548068 h 586964"/>
                    <a:gd name="connsiteX95" fmla="*/ 683030 w 1078872"/>
                    <a:gd name="connsiteY95" fmla="*/ 560704 h 586964"/>
                    <a:gd name="connsiteX96" fmla="*/ 650901 w 1078872"/>
                    <a:gd name="connsiteY96" fmla="*/ 547846 h 586964"/>
                    <a:gd name="connsiteX97" fmla="*/ 548529 w 1078872"/>
                    <a:gd name="connsiteY97" fmla="*/ 550063 h 586964"/>
                    <a:gd name="connsiteX98" fmla="*/ 298140 w 1078872"/>
                    <a:gd name="connsiteY98" fmla="*/ 583315 h 5869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</a:cxnLst>
                  <a:rect l="l" t="t" r="r" b="b"/>
                  <a:pathLst>
                    <a:path w="1078872" h="586964">
                      <a:moveTo>
                        <a:pt x="298140" y="583315"/>
                      </a:moveTo>
                      <a:cubicBezTo>
                        <a:pt x="294595" y="581985"/>
                        <a:pt x="280192" y="574004"/>
                        <a:pt x="266454" y="565580"/>
                      </a:cubicBezTo>
                      <a:cubicBezTo>
                        <a:pt x="252494" y="557157"/>
                        <a:pt x="235211" y="547181"/>
                        <a:pt x="227899" y="543634"/>
                      </a:cubicBezTo>
                      <a:cubicBezTo>
                        <a:pt x="220586" y="539866"/>
                        <a:pt x="210394" y="532994"/>
                        <a:pt x="204854" y="527895"/>
                      </a:cubicBezTo>
                      <a:cubicBezTo>
                        <a:pt x="188900" y="513265"/>
                        <a:pt x="184912" y="502402"/>
                        <a:pt x="157657" y="400652"/>
                      </a:cubicBezTo>
                      <a:cubicBezTo>
                        <a:pt x="136385" y="320627"/>
                        <a:pt x="122868" y="286489"/>
                        <a:pt x="98273" y="248138"/>
                      </a:cubicBezTo>
                      <a:cubicBezTo>
                        <a:pt x="76336" y="214222"/>
                        <a:pt x="60160" y="200478"/>
                        <a:pt x="34678" y="194714"/>
                      </a:cubicBezTo>
                      <a:cubicBezTo>
                        <a:pt x="15622" y="190502"/>
                        <a:pt x="6094" y="184739"/>
                        <a:pt x="1441" y="174985"/>
                      </a:cubicBezTo>
                      <a:cubicBezTo>
                        <a:pt x="-4320" y="162793"/>
                        <a:pt x="-3212" y="152152"/>
                        <a:pt x="4543" y="144837"/>
                      </a:cubicBezTo>
                      <a:cubicBezTo>
                        <a:pt x="11190" y="138630"/>
                        <a:pt x="25593" y="133753"/>
                        <a:pt x="37780" y="133753"/>
                      </a:cubicBezTo>
                      <a:cubicBezTo>
                        <a:pt x="57501" y="133753"/>
                        <a:pt x="90296" y="151709"/>
                        <a:pt x="117550" y="177202"/>
                      </a:cubicBezTo>
                      <a:cubicBezTo>
                        <a:pt x="149458" y="207350"/>
                        <a:pt x="171838" y="243040"/>
                        <a:pt x="188457" y="290035"/>
                      </a:cubicBezTo>
                      <a:cubicBezTo>
                        <a:pt x="193775" y="304666"/>
                        <a:pt x="199979" y="320627"/>
                        <a:pt x="202417" y="325504"/>
                      </a:cubicBezTo>
                      <a:lnTo>
                        <a:pt x="206627" y="334149"/>
                      </a:lnTo>
                      <a:lnTo>
                        <a:pt x="211723" y="317745"/>
                      </a:lnTo>
                      <a:cubicBezTo>
                        <a:pt x="214604" y="308656"/>
                        <a:pt x="219257" y="295134"/>
                        <a:pt x="222581" y="287819"/>
                      </a:cubicBezTo>
                      <a:cubicBezTo>
                        <a:pt x="229893" y="270749"/>
                        <a:pt x="229671" y="266981"/>
                        <a:pt x="221694" y="253902"/>
                      </a:cubicBezTo>
                      <a:cubicBezTo>
                        <a:pt x="208843" y="233064"/>
                        <a:pt x="208621" y="231734"/>
                        <a:pt x="197320" y="157029"/>
                      </a:cubicBezTo>
                      <a:cubicBezTo>
                        <a:pt x="196212" y="149714"/>
                        <a:pt x="195104" y="136856"/>
                        <a:pt x="195104" y="128654"/>
                      </a:cubicBezTo>
                      <a:cubicBezTo>
                        <a:pt x="195104" y="116905"/>
                        <a:pt x="193553" y="109590"/>
                        <a:pt x="188457" y="96733"/>
                      </a:cubicBezTo>
                      <a:cubicBezTo>
                        <a:pt x="184912" y="87644"/>
                        <a:pt x="181809" y="76782"/>
                        <a:pt x="181809" y="72570"/>
                      </a:cubicBezTo>
                      <a:cubicBezTo>
                        <a:pt x="181809" y="62594"/>
                        <a:pt x="195326" y="32890"/>
                        <a:pt x="201309" y="29786"/>
                      </a:cubicBezTo>
                      <a:cubicBezTo>
                        <a:pt x="208399" y="26018"/>
                        <a:pt x="219922" y="26904"/>
                        <a:pt x="227677" y="31781"/>
                      </a:cubicBezTo>
                      <a:cubicBezTo>
                        <a:pt x="243188" y="41092"/>
                        <a:pt x="247398" y="56831"/>
                        <a:pt x="242523" y="87201"/>
                      </a:cubicBezTo>
                      <a:cubicBezTo>
                        <a:pt x="240307" y="101166"/>
                        <a:pt x="239643" y="113137"/>
                        <a:pt x="240750" y="122669"/>
                      </a:cubicBezTo>
                      <a:lnTo>
                        <a:pt x="242302" y="137078"/>
                      </a:lnTo>
                      <a:lnTo>
                        <a:pt x="246290" y="121339"/>
                      </a:lnTo>
                      <a:cubicBezTo>
                        <a:pt x="250722" y="103161"/>
                        <a:pt x="287726" y="30229"/>
                        <a:pt x="296811" y="21362"/>
                      </a:cubicBezTo>
                      <a:cubicBezTo>
                        <a:pt x="316089" y="2741"/>
                        <a:pt x="362843" y="-2357"/>
                        <a:pt x="378354" y="12274"/>
                      </a:cubicBezTo>
                      <a:cubicBezTo>
                        <a:pt x="384115" y="17594"/>
                        <a:pt x="385223" y="28678"/>
                        <a:pt x="380791" y="34663"/>
                      </a:cubicBezTo>
                      <a:cubicBezTo>
                        <a:pt x="379240" y="36880"/>
                        <a:pt x="370377" y="41313"/>
                        <a:pt x="361292" y="44638"/>
                      </a:cubicBezTo>
                      <a:cubicBezTo>
                        <a:pt x="345338" y="50402"/>
                        <a:pt x="344451" y="51289"/>
                        <a:pt x="338025" y="63038"/>
                      </a:cubicBezTo>
                      <a:cubicBezTo>
                        <a:pt x="334480" y="69910"/>
                        <a:pt x="328054" y="79442"/>
                        <a:pt x="324066" y="84319"/>
                      </a:cubicBezTo>
                      <a:cubicBezTo>
                        <a:pt x="313430" y="97841"/>
                        <a:pt x="310328" y="107151"/>
                        <a:pt x="310549" y="125329"/>
                      </a:cubicBezTo>
                      <a:cubicBezTo>
                        <a:pt x="310549" y="141955"/>
                        <a:pt x="311657" y="147053"/>
                        <a:pt x="327833" y="202473"/>
                      </a:cubicBezTo>
                      <a:cubicBezTo>
                        <a:pt x="342457" y="252572"/>
                        <a:pt x="359297" y="282277"/>
                        <a:pt x="372814" y="282277"/>
                      </a:cubicBezTo>
                      <a:cubicBezTo>
                        <a:pt x="379461" y="282277"/>
                        <a:pt x="405165" y="274296"/>
                        <a:pt x="423113" y="266759"/>
                      </a:cubicBezTo>
                      <a:cubicBezTo>
                        <a:pt x="431533" y="263212"/>
                        <a:pt x="452141" y="256562"/>
                        <a:pt x="469203" y="252129"/>
                      </a:cubicBezTo>
                      <a:cubicBezTo>
                        <a:pt x="499781" y="244148"/>
                        <a:pt x="499781" y="244148"/>
                        <a:pt x="549637" y="243705"/>
                      </a:cubicBezTo>
                      <a:cubicBezTo>
                        <a:pt x="612788" y="243483"/>
                        <a:pt x="615669" y="242153"/>
                        <a:pt x="611016" y="217325"/>
                      </a:cubicBezTo>
                      <a:cubicBezTo>
                        <a:pt x="608578" y="203359"/>
                        <a:pt x="608800" y="200699"/>
                        <a:pt x="619214" y="161684"/>
                      </a:cubicBezTo>
                      <a:cubicBezTo>
                        <a:pt x="623646" y="145058"/>
                        <a:pt x="624975" y="134418"/>
                        <a:pt x="624975" y="117792"/>
                      </a:cubicBezTo>
                      <a:cubicBezTo>
                        <a:pt x="624975" y="71240"/>
                        <a:pt x="638714" y="32003"/>
                        <a:pt x="658656" y="21584"/>
                      </a:cubicBezTo>
                      <a:cubicBezTo>
                        <a:pt x="675939" y="12495"/>
                        <a:pt x="724466" y="8283"/>
                        <a:pt x="734437" y="14712"/>
                      </a:cubicBezTo>
                      <a:cubicBezTo>
                        <a:pt x="745738" y="22249"/>
                        <a:pt x="740863" y="38875"/>
                        <a:pt x="725352" y="45303"/>
                      </a:cubicBezTo>
                      <a:cubicBezTo>
                        <a:pt x="719370" y="47742"/>
                        <a:pt x="710950" y="51510"/>
                        <a:pt x="706075" y="53506"/>
                      </a:cubicBezTo>
                      <a:cubicBezTo>
                        <a:pt x="701422" y="55501"/>
                        <a:pt x="694774" y="59713"/>
                        <a:pt x="691229" y="63038"/>
                      </a:cubicBezTo>
                      <a:cubicBezTo>
                        <a:pt x="682365" y="71240"/>
                        <a:pt x="682809" y="80329"/>
                        <a:pt x="693666" y="111585"/>
                      </a:cubicBezTo>
                      <a:cubicBezTo>
                        <a:pt x="705188" y="144615"/>
                        <a:pt x="710285" y="164566"/>
                        <a:pt x="714938" y="195822"/>
                      </a:cubicBezTo>
                      <a:cubicBezTo>
                        <a:pt x="720699" y="234394"/>
                        <a:pt x="723137" y="237941"/>
                        <a:pt x="734659" y="224197"/>
                      </a:cubicBezTo>
                      <a:cubicBezTo>
                        <a:pt x="752607" y="202473"/>
                        <a:pt x="860740" y="96289"/>
                        <a:pt x="876029" y="85427"/>
                      </a:cubicBezTo>
                      <a:cubicBezTo>
                        <a:pt x="888659" y="76338"/>
                        <a:pt x="895307" y="69466"/>
                        <a:pt x="900846" y="60599"/>
                      </a:cubicBezTo>
                      <a:cubicBezTo>
                        <a:pt x="911039" y="43973"/>
                        <a:pt x="918130" y="37766"/>
                        <a:pt x="936300" y="30229"/>
                      </a:cubicBezTo>
                      <a:cubicBezTo>
                        <a:pt x="944941" y="26683"/>
                        <a:pt x="958679" y="19589"/>
                        <a:pt x="966878" y="14712"/>
                      </a:cubicBezTo>
                      <a:cubicBezTo>
                        <a:pt x="1008757" y="-10781"/>
                        <a:pt x="1069914" y="-4352"/>
                        <a:pt x="1065039" y="24909"/>
                      </a:cubicBezTo>
                      <a:cubicBezTo>
                        <a:pt x="1063267" y="36436"/>
                        <a:pt x="1057949" y="42643"/>
                        <a:pt x="1044875" y="48407"/>
                      </a:cubicBezTo>
                      <a:cubicBezTo>
                        <a:pt x="1038006" y="51289"/>
                        <a:pt x="1027813" y="58604"/>
                        <a:pt x="1021387" y="65033"/>
                      </a:cubicBezTo>
                      <a:cubicBezTo>
                        <a:pt x="1014961" y="71461"/>
                        <a:pt x="1004547" y="78777"/>
                        <a:pt x="996570" y="82545"/>
                      </a:cubicBezTo>
                      <a:cubicBezTo>
                        <a:pt x="986156" y="87201"/>
                        <a:pt x="978400" y="93407"/>
                        <a:pt x="965105" y="107373"/>
                      </a:cubicBezTo>
                      <a:cubicBezTo>
                        <a:pt x="932533" y="141290"/>
                        <a:pt x="917465" y="162349"/>
                        <a:pt x="898630" y="199591"/>
                      </a:cubicBezTo>
                      <a:cubicBezTo>
                        <a:pt x="879131" y="238163"/>
                        <a:pt x="878466" y="241710"/>
                        <a:pt x="882898" y="278065"/>
                      </a:cubicBezTo>
                      <a:cubicBezTo>
                        <a:pt x="884671" y="291365"/>
                        <a:pt x="884227" y="294026"/>
                        <a:pt x="879353" y="304888"/>
                      </a:cubicBezTo>
                      <a:cubicBezTo>
                        <a:pt x="876251" y="311316"/>
                        <a:pt x="869160" y="323065"/>
                        <a:pt x="863399" y="330824"/>
                      </a:cubicBezTo>
                      <a:cubicBezTo>
                        <a:pt x="857638" y="338583"/>
                        <a:pt x="853427" y="346120"/>
                        <a:pt x="853871" y="347450"/>
                      </a:cubicBezTo>
                      <a:cubicBezTo>
                        <a:pt x="854314" y="348780"/>
                        <a:pt x="858524" y="350553"/>
                        <a:pt x="863399" y="351440"/>
                      </a:cubicBezTo>
                      <a:cubicBezTo>
                        <a:pt x="868052" y="352548"/>
                        <a:pt x="875586" y="354765"/>
                        <a:pt x="880017" y="356760"/>
                      </a:cubicBezTo>
                      <a:cubicBezTo>
                        <a:pt x="887773" y="360085"/>
                        <a:pt x="887994" y="360085"/>
                        <a:pt x="894642" y="353657"/>
                      </a:cubicBezTo>
                      <a:cubicBezTo>
                        <a:pt x="899517" y="348780"/>
                        <a:pt x="904170" y="346563"/>
                        <a:pt x="912147" y="345455"/>
                      </a:cubicBezTo>
                      <a:cubicBezTo>
                        <a:pt x="944498" y="341243"/>
                        <a:pt x="957128" y="335923"/>
                        <a:pt x="963554" y="323952"/>
                      </a:cubicBezTo>
                      <a:cubicBezTo>
                        <a:pt x="978843" y="295356"/>
                        <a:pt x="1010751" y="282498"/>
                        <a:pt x="1027592" y="298237"/>
                      </a:cubicBezTo>
                      <a:cubicBezTo>
                        <a:pt x="1032245" y="302449"/>
                        <a:pt x="1032910" y="304666"/>
                        <a:pt x="1031802" y="311538"/>
                      </a:cubicBezTo>
                      <a:lnTo>
                        <a:pt x="1030472" y="319740"/>
                      </a:lnTo>
                      <a:lnTo>
                        <a:pt x="1043989" y="321292"/>
                      </a:lnTo>
                      <a:cubicBezTo>
                        <a:pt x="1058392" y="322844"/>
                        <a:pt x="1065926" y="327721"/>
                        <a:pt x="1065926" y="335036"/>
                      </a:cubicBezTo>
                      <a:cubicBezTo>
                        <a:pt x="1065926" y="337253"/>
                        <a:pt x="1068585" y="341465"/>
                        <a:pt x="1071687" y="344568"/>
                      </a:cubicBezTo>
                      <a:cubicBezTo>
                        <a:pt x="1076562" y="349002"/>
                        <a:pt x="1077226" y="351218"/>
                        <a:pt x="1076340" y="358977"/>
                      </a:cubicBezTo>
                      <a:cubicBezTo>
                        <a:pt x="1075897" y="364297"/>
                        <a:pt x="1071908" y="373829"/>
                        <a:pt x="1067255" y="381145"/>
                      </a:cubicBezTo>
                      <a:cubicBezTo>
                        <a:pt x="1059943" y="393115"/>
                        <a:pt x="1059278" y="395776"/>
                        <a:pt x="1059278" y="410628"/>
                      </a:cubicBezTo>
                      <a:cubicBezTo>
                        <a:pt x="1059278" y="422820"/>
                        <a:pt x="1060164" y="428140"/>
                        <a:pt x="1063045" y="431244"/>
                      </a:cubicBezTo>
                      <a:cubicBezTo>
                        <a:pt x="1068363" y="437008"/>
                        <a:pt x="1067255" y="448091"/>
                        <a:pt x="1060608" y="454963"/>
                      </a:cubicBezTo>
                      <a:cubicBezTo>
                        <a:pt x="1057505" y="458289"/>
                        <a:pt x="1052187" y="468042"/>
                        <a:pt x="1049085" y="476909"/>
                      </a:cubicBezTo>
                      <a:cubicBezTo>
                        <a:pt x="1045762" y="485555"/>
                        <a:pt x="1039557" y="496860"/>
                        <a:pt x="1035347" y="501959"/>
                      </a:cubicBezTo>
                      <a:cubicBezTo>
                        <a:pt x="1028921" y="509496"/>
                        <a:pt x="1028035" y="511713"/>
                        <a:pt x="1030029" y="514816"/>
                      </a:cubicBezTo>
                      <a:cubicBezTo>
                        <a:pt x="1036677" y="524127"/>
                        <a:pt x="1040000" y="532107"/>
                        <a:pt x="1040222" y="539866"/>
                      </a:cubicBezTo>
                      <a:cubicBezTo>
                        <a:pt x="1040665" y="557822"/>
                        <a:pt x="1025819" y="559152"/>
                        <a:pt x="1014297" y="542083"/>
                      </a:cubicBezTo>
                      <a:cubicBezTo>
                        <a:pt x="1007428" y="531885"/>
                        <a:pt x="1000337" y="528782"/>
                        <a:pt x="978179" y="526787"/>
                      </a:cubicBezTo>
                      <a:lnTo>
                        <a:pt x="964441" y="525457"/>
                      </a:lnTo>
                      <a:lnTo>
                        <a:pt x="962003" y="533437"/>
                      </a:lnTo>
                      <a:cubicBezTo>
                        <a:pt x="959344" y="540974"/>
                        <a:pt x="948265" y="550506"/>
                        <a:pt x="942061" y="550506"/>
                      </a:cubicBezTo>
                      <a:cubicBezTo>
                        <a:pt x="940731" y="550506"/>
                        <a:pt x="934970" y="546295"/>
                        <a:pt x="929652" y="541418"/>
                      </a:cubicBezTo>
                      <a:cubicBezTo>
                        <a:pt x="921010" y="533437"/>
                        <a:pt x="919238" y="532551"/>
                        <a:pt x="915914" y="535211"/>
                      </a:cubicBezTo>
                      <a:cubicBezTo>
                        <a:pt x="913255" y="537649"/>
                        <a:pt x="907051" y="538092"/>
                        <a:pt x="891097" y="537427"/>
                      </a:cubicBezTo>
                      <a:cubicBezTo>
                        <a:pt x="856308" y="535876"/>
                        <a:pt x="844121" y="536097"/>
                        <a:pt x="825286" y="539423"/>
                      </a:cubicBezTo>
                      <a:cubicBezTo>
                        <a:pt x="809554" y="542083"/>
                        <a:pt x="804679" y="542083"/>
                        <a:pt x="787839" y="538979"/>
                      </a:cubicBezTo>
                      <a:cubicBezTo>
                        <a:pt x="764351" y="534767"/>
                        <a:pt x="758147" y="536097"/>
                        <a:pt x="745960" y="548068"/>
                      </a:cubicBezTo>
                      <a:cubicBezTo>
                        <a:pt x="726904" y="566689"/>
                        <a:pt x="703859" y="571344"/>
                        <a:pt x="683030" y="560704"/>
                      </a:cubicBezTo>
                      <a:cubicBezTo>
                        <a:pt x="676604" y="557600"/>
                        <a:pt x="662201" y="551615"/>
                        <a:pt x="650901" y="547846"/>
                      </a:cubicBezTo>
                      <a:cubicBezTo>
                        <a:pt x="621208" y="537649"/>
                        <a:pt x="601266" y="538092"/>
                        <a:pt x="548529" y="550063"/>
                      </a:cubicBezTo>
                      <a:cubicBezTo>
                        <a:pt x="425329" y="577994"/>
                        <a:pt x="321850" y="591738"/>
                        <a:pt x="298140" y="583315"/>
                      </a:cubicBezTo>
                      <a:close/>
                    </a:path>
                  </a:pathLst>
                </a:custGeom>
                <a:solidFill>
                  <a:srgbClr val="CCBB44"/>
                </a:solidFill>
                <a:ln w="19050" cap="flat">
                  <a:solidFill>
                    <a:schemeClr val="tx1">
                      <a:lumMod val="95000"/>
                      <a:lumOff val="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A"/>
                </a:p>
              </p:txBody>
            </p:sp>
          </p:grpSp>
        </p:grp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8A5A55B1-A02C-461A-ADC4-AF0E62A8A4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20" t="52750" r="80392" b="27389"/>
          <a:stretch/>
        </p:blipFill>
        <p:spPr>
          <a:xfrm>
            <a:off x="633866" y="1016241"/>
            <a:ext cx="1052701" cy="1363747"/>
          </a:xfrm>
          <a:prstGeom prst="rect">
            <a:avLst/>
          </a:prstGeom>
        </p:spPr>
      </p:pic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3D51E1E6-C24F-4E80-A6A7-C655CCC3B4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6183" y="1089151"/>
            <a:ext cx="10515600" cy="5087811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6 mammal species</a:t>
            </a:r>
          </a:p>
          <a:p>
            <a:pPr lvl="1"/>
            <a:r>
              <a:rPr lang="en-US" dirty="0"/>
              <a:t>2 caribou ecotypes</a:t>
            </a:r>
          </a:p>
          <a:p>
            <a:r>
              <a:rPr lang="en-US" dirty="0"/>
              <a:t>1.5 million GPS locations</a:t>
            </a:r>
          </a:p>
        </p:txBody>
      </p:sp>
    </p:spTree>
    <p:extLst>
      <p:ext uri="{BB962C8B-B14F-4D97-AF65-F5344CB8AC3E}">
        <p14:creationId xmlns:p14="http://schemas.microsoft.com/office/powerpoint/2010/main" val="9546170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2F8E9E9-0715-FD2A-9883-D26F940FBE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There are many things that affect mammal behavior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84B42D-3BE1-CC70-ACDB-97E969F523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8</a:t>
            </a:fld>
            <a:endParaRPr lang="en-CA" dirty="0"/>
          </a:p>
        </p:txBody>
      </p:sp>
      <p:sp>
        <p:nvSpPr>
          <p:cNvPr id="3" name="Graphic 11">
            <a:extLst>
              <a:ext uri="{FF2B5EF4-FFF2-40B4-BE49-F238E27FC236}">
                <a16:creationId xmlns:a16="http://schemas.microsoft.com/office/drawing/2014/main" id="{B6215BF0-E363-404E-6C4F-EC8B953DF556}"/>
              </a:ext>
            </a:extLst>
          </p:cNvPr>
          <p:cNvSpPr/>
          <p:nvPr/>
        </p:nvSpPr>
        <p:spPr>
          <a:xfrm flipV="1">
            <a:off x="4871022" y="1793439"/>
            <a:ext cx="1835130" cy="1834312"/>
          </a:xfrm>
          <a:custGeom>
            <a:avLst/>
            <a:gdLst>
              <a:gd name="connsiteX0" fmla="*/ 1033400 w 1417692"/>
              <a:gd name="connsiteY0" fmla="*/ 1408662 h 1417062"/>
              <a:gd name="connsiteX1" fmla="*/ 1011896 w 1417692"/>
              <a:gd name="connsiteY1" fmla="*/ 1386788 h 1417062"/>
              <a:gd name="connsiteX2" fmla="*/ 992238 w 1417692"/>
              <a:gd name="connsiteY2" fmla="*/ 1348395 h 1417062"/>
              <a:gd name="connsiteX3" fmla="*/ 955506 w 1417692"/>
              <a:gd name="connsiteY3" fmla="*/ 1258411 h 1417062"/>
              <a:gd name="connsiteX4" fmla="*/ 935479 w 1417692"/>
              <a:gd name="connsiteY4" fmla="*/ 1273270 h 1417062"/>
              <a:gd name="connsiteX5" fmla="*/ 932987 w 1417692"/>
              <a:gd name="connsiteY5" fmla="*/ 1286652 h 1417062"/>
              <a:gd name="connsiteX6" fmla="*/ 942954 w 1417692"/>
              <a:gd name="connsiteY6" fmla="*/ 1317939 h 1417062"/>
              <a:gd name="connsiteX7" fmla="*/ 950799 w 1417692"/>
              <a:gd name="connsiteY7" fmla="*/ 1343319 h 1417062"/>
              <a:gd name="connsiteX8" fmla="*/ 936494 w 1417692"/>
              <a:gd name="connsiteY8" fmla="*/ 1345165 h 1417062"/>
              <a:gd name="connsiteX9" fmla="*/ 906315 w 1417692"/>
              <a:gd name="connsiteY9" fmla="*/ 1308710 h 1417062"/>
              <a:gd name="connsiteX10" fmla="*/ 911114 w 1417692"/>
              <a:gd name="connsiteY10" fmla="*/ 1252596 h 1417062"/>
              <a:gd name="connsiteX11" fmla="*/ 916836 w 1417692"/>
              <a:gd name="connsiteY11" fmla="*/ 1197406 h 1417062"/>
              <a:gd name="connsiteX12" fmla="*/ 892102 w 1417692"/>
              <a:gd name="connsiteY12" fmla="*/ 1198975 h 1417062"/>
              <a:gd name="connsiteX13" fmla="*/ 862568 w 1417692"/>
              <a:gd name="connsiteY13" fmla="*/ 1229154 h 1417062"/>
              <a:gd name="connsiteX14" fmla="*/ 844756 w 1417692"/>
              <a:gd name="connsiteY14" fmla="*/ 1255919 h 1417062"/>
              <a:gd name="connsiteX15" fmla="*/ 826575 w 1417692"/>
              <a:gd name="connsiteY15" fmla="*/ 1288867 h 1417062"/>
              <a:gd name="connsiteX16" fmla="*/ 828051 w 1417692"/>
              <a:gd name="connsiteY16" fmla="*/ 1296620 h 1417062"/>
              <a:gd name="connsiteX17" fmla="*/ 822514 w 1417692"/>
              <a:gd name="connsiteY17" fmla="*/ 1304833 h 1417062"/>
              <a:gd name="connsiteX18" fmla="*/ 813192 w 1417692"/>
              <a:gd name="connsiteY18" fmla="*/ 1297266 h 1417062"/>
              <a:gd name="connsiteX19" fmla="*/ 808116 w 1417692"/>
              <a:gd name="connsiteY19" fmla="*/ 1276408 h 1417062"/>
              <a:gd name="connsiteX20" fmla="*/ 823344 w 1417692"/>
              <a:gd name="connsiteY20" fmla="*/ 1233215 h 1417062"/>
              <a:gd name="connsiteX21" fmla="*/ 854631 w 1417692"/>
              <a:gd name="connsiteY21" fmla="*/ 1186146 h 1417062"/>
              <a:gd name="connsiteX22" fmla="*/ 870505 w 1417692"/>
              <a:gd name="connsiteY22" fmla="*/ 1172580 h 1417062"/>
              <a:gd name="connsiteX23" fmla="*/ 896439 w 1417692"/>
              <a:gd name="connsiteY23" fmla="*/ 1137693 h 1417062"/>
              <a:gd name="connsiteX24" fmla="*/ 884257 w 1417692"/>
              <a:gd name="connsiteY24" fmla="*/ 1065060 h 1417062"/>
              <a:gd name="connsiteX25" fmla="*/ 870044 w 1417692"/>
              <a:gd name="connsiteY25" fmla="*/ 1009592 h 1417062"/>
              <a:gd name="connsiteX26" fmla="*/ 868106 w 1417692"/>
              <a:gd name="connsiteY26" fmla="*/ 971845 h 1417062"/>
              <a:gd name="connsiteX27" fmla="*/ 913513 w 1417692"/>
              <a:gd name="connsiteY27" fmla="*/ 872908 h 1417062"/>
              <a:gd name="connsiteX28" fmla="*/ 907791 w 1417692"/>
              <a:gd name="connsiteY28" fmla="*/ 868940 h 1417062"/>
              <a:gd name="connsiteX29" fmla="*/ 895055 w 1417692"/>
              <a:gd name="connsiteY29" fmla="*/ 861372 h 1417062"/>
              <a:gd name="connsiteX30" fmla="*/ 894686 w 1417692"/>
              <a:gd name="connsiteY30" fmla="*/ 851774 h 1417062"/>
              <a:gd name="connsiteX31" fmla="*/ 938893 w 1417692"/>
              <a:gd name="connsiteY31" fmla="*/ 837192 h 1417062"/>
              <a:gd name="connsiteX32" fmla="*/ 958736 w 1417692"/>
              <a:gd name="connsiteY32" fmla="*/ 832946 h 1417062"/>
              <a:gd name="connsiteX33" fmla="*/ 969442 w 1417692"/>
              <a:gd name="connsiteY33" fmla="*/ 831193 h 1417062"/>
              <a:gd name="connsiteX34" fmla="*/ 965289 w 1417692"/>
              <a:gd name="connsiteY34" fmla="*/ 830177 h 1417062"/>
              <a:gd name="connsiteX35" fmla="*/ 952645 w 1417692"/>
              <a:gd name="connsiteY35" fmla="*/ 826670 h 1417062"/>
              <a:gd name="connsiteX36" fmla="*/ 959475 w 1417692"/>
              <a:gd name="connsiteY36" fmla="*/ 817257 h 1417062"/>
              <a:gd name="connsiteX37" fmla="*/ 964551 w 1417692"/>
              <a:gd name="connsiteY37" fmla="*/ 814119 h 1417062"/>
              <a:gd name="connsiteX38" fmla="*/ 990854 w 1417692"/>
              <a:gd name="connsiteY38" fmla="*/ 816334 h 1417062"/>
              <a:gd name="connsiteX39" fmla="*/ 1021033 w 1417692"/>
              <a:gd name="connsiteY39" fmla="*/ 818641 h 1417062"/>
              <a:gd name="connsiteX40" fmla="*/ 1044567 w 1417692"/>
              <a:gd name="connsiteY40" fmla="*/ 810704 h 1417062"/>
              <a:gd name="connsiteX41" fmla="*/ 1064872 w 1417692"/>
              <a:gd name="connsiteY41" fmla="*/ 802121 h 1417062"/>
              <a:gd name="connsiteX42" fmla="*/ 1063580 w 1417692"/>
              <a:gd name="connsiteY42" fmla="*/ 756344 h 1417062"/>
              <a:gd name="connsiteX43" fmla="*/ 1033308 w 1417692"/>
              <a:gd name="connsiteY43" fmla="*/ 753114 h 1417062"/>
              <a:gd name="connsiteX44" fmla="*/ 989377 w 1417692"/>
              <a:gd name="connsiteY44" fmla="*/ 746100 h 1417062"/>
              <a:gd name="connsiteX45" fmla="*/ 941847 w 1417692"/>
              <a:gd name="connsiteY45" fmla="*/ 737886 h 1417062"/>
              <a:gd name="connsiteX46" fmla="*/ 929295 w 1417692"/>
              <a:gd name="connsiteY46" fmla="*/ 737886 h 1417062"/>
              <a:gd name="connsiteX47" fmla="*/ 894778 w 1417692"/>
              <a:gd name="connsiteY47" fmla="*/ 755144 h 1417062"/>
              <a:gd name="connsiteX48" fmla="*/ 767231 w 1417692"/>
              <a:gd name="connsiteY48" fmla="*/ 791876 h 1417062"/>
              <a:gd name="connsiteX49" fmla="*/ 721362 w 1417692"/>
              <a:gd name="connsiteY49" fmla="*/ 787723 h 1417062"/>
              <a:gd name="connsiteX50" fmla="*/ 678446 w 1417692"/>
              <a:gd name="connsiteY50" fmla="*/ 783570 h 1417062"/>
              <a:gd name="connsiteX51" fmla="*/ 553391 w 1417692"/>
              <a:gd name="connsiteY51" fmla="*/ 787446 h 1417062"/>
              <a:gd name="connsiteX52" fmla="*/ 435719 w 1417692"/>
              <a:gd name="connsiteY52" fmla="*/ 790492 h 1417062"/>
              <a:gd name="connsiteX53" fmla="*/ 368346 w 1417692"/>
              <a:gd name="connsiteY53" fmla="*/ 790492 h 1417062"/>
              <a:gd name="connsiteX54" fmla="*/ 350811 w 1417692"/>
              <a:gd name="connsiteY54" fmla="*/ 793999 h 1417062"/>
              <a:gd name="connsiteX55" fmla="*/ 246798 w 1417692"/>
              <a:gd name="connsiteY55" fmla="*/ 798706 h 1417062"/>
              <a:gd name="connsiteX56" fmla="*/ 172873 w 1417692"/>
              <a:gd name="connsiteY56" fmla="*/ 780432 h 1417062"/>
              <a:gd name="connsiteX57" fmla="*/ 164751 w 1417692"/>
              <a:gd name="connsiteY57" fmla="*/ 778217 h 1417062"/>
              <a:gd name="connsiteX58" fmla="*/ 155153 w 1417692"/>
              <a:gd name="connsiteY58" fmla="*/ 781817 h 1417062"/>
              <a:gd name="connsiteX59" fmla="*/ 118236 w 1417692"/>
              <a:gd name="connsiteY59" fmla="*/ 790492 h 1417062"/>
              <a:gd name="connsiteX60" fmla="*/ 91748 w 1417692"/>
              <a:gd name="connsiteY60" fmla="*/ 779602 h 1417062"/>
              <a:gd name="connsiteX61" fmla="*/ 57323 w 1417692"/>
              <a:gd name="connsiteY61" fmla="*/ 748130 h 1417062"/>
              <a:gd name="connsiteX62" fmla="*/ 55478 w 1417692"/>
              <a:gd name="connsiteY62" fmla="*/ 736594 h 1417062"/>
              <a:gd name="connsiteX63" fmla="*/ 66553 w 1417692"/>
              <a:gd name="connsiteY63" fmla="*/ 737793 h 1417062"/>
              <a:gd name="connsiteX64" fmla="*/ 80489 w 1417692"/>
              <a:gd name="connsiteY64" fmla="*/ 734840 h 1417062"/>
              <a:gd name="connsiteX65" fmla="*/ 91471 w 1417692"/>
              <a:gd name="connsiteY65" fmla="*/ 712875 h 1417062"/>
              <a:gd name="connsiteX66" fmla="*/ 97193 w 1417692"/>
              <a:gd name="connsiteY66" fmla="*/ 704568 h 1417062"/>
              <a:gd name="connsiteX67" fmla="*/ 94148 w 1417692"/>
              <a:gd name="connsiteY67" fmla="*/ 701246 h 1417062"/>
              <a:gd name="connsiteX68" fmla="*/ 103469 w 1417692"/>
              <a:gd name="connsiteY68" fmla="*/ 610523 h 1417062"/>
              <a:gd name="connsiteX69" fmla="*/ 121466 w 1417692"/>
              <a:gd name="connsiteY69" fmla="*/ 539182 h 1417062"/>
              <a:gd name="connsiteX70" fmla="*/ 120082 w 1417692"/>
              <a:gd name="connsiteY70" fmla="*/ 489344 h 1417062"/>
              <a:gd name="connsiteX71" fmla="*/ 39142 w 1417692"/>
              <a:gd name="connsiteY71" fmla="*/ 384039 h 1417062"/>
              <a:gd name="connsiteX72" fmla="*/ 26037 w 1417692"/>
              <a:gd name="connsiteY72" fmla="*/ 365950 h 1417062"/>
              <a:gd name="connsiteX73" fmla="*/ 20868 w 1417692"/>
              <a:gd name="connsiteY73" fmla="*/ 294147 h 1417062"/>
              <a:gd name="connsiteX74" fmla="*/ 16161 w 1417692"/>
              <a:gd name="connsiteY74" fmla="*/ 225944 h 1417062"/>
              <a:gd name="connsiteX75" fmla="*/ 4625 w 1417692"/>
              <a:gd name="connsiteY75" fmla="*/ 152572 h 1417062"/>
              <a:gd name="connsiteX76" fmla="*/ -6912 w 1417692"/>
              <a:gd name="connsiteY76" fmla="*/ 79200 h 1417062"/>
              <a:gd name="connsiteX77" fmla="*/ -5896 w 1417692"/>
              <a:gd name="connsiteY77" fmla="*/ 70248 h 1417062"/>
              <a:gd name="connsiteX78" fmla="*/ -5066 w 1417692"/>
              <a:gd name="connsiteY78" fmla="*/ 46713 h 1417062"/>
              <a:gd name="connsiteX79" fmla="*/ -5158 w 1417692"/>
              <a:gd name="connsiteY79" fmla="*/ 32039 h 1417062"/>
              <a:gd name="connsiteX80" fmla="*/ 34712 w 1417692"/>
              <a:gd name="connsiteY80" fmla="*/ 21518 h 1417062"/>
              <a:gd name="connsiteX81" fmla="*/ 75413 w 1417692"/>
              <a:gd name="connsiteY81" fmla="*/ 11643 h 1417062"/>
              <a:gd name="connsiteX82" fmla="*/ 78735 w 1417692"/>
              <a:gd name="connsiteY82" fmla="*/ 16442 h 1417062"/>
              <a:gd name="connsiteX83" fmla="*/ 81319 w 1417692"/>
              <a:gd name="connsiteY83" fmla="*/ 26778 h 1417062"/>
              <a:gd name="connsiteX84" fmla="*/ 71075 w 1417692"/>
              <a:gd name="connsiteY84" fmla="*/ 48006 h 1417062"/>
              <a:gd name="connsiteX85" fmla="*/ 61753 w 1417692"/>
              <a:gd name="connsiteY85" fmla="*/ 60465 h 1417062"/>
              <a:gd name="connsiteX86" fmla="*/ 58800 w 1417692"/>
              <a:gd name="connsiteY86" fmla="*/ 65079 h 1417062"/>
              <a:gd name="connsiteX87" fmla="*/ 60554 w 1417692"/>
              <a:gd name="connsiteY87" fmla="*/ 136606 h 1417062"/>
              <a:gd name="connsiteX88" fmla="*/ 62769 w 1417692"/>
              <a:gd name="connsiteY88" fmla="*/ 221514 h 1417062"/>
              <a:gd name="connsiteX89" fmla="*/ 82704 w 1417692"/>
              <a:gd name="connsiteY89" fmla="*/ 300423 h 1417062"/>
              <a:gd name="connsiteX90" fmla="*/ 110391 w 1417692"/>
              <a:gd name="connsiteY90" fmla="*/ 333833 h 1417062"/>
              <a:gd name="connsiteX91" fmla="*/ 191146 w 1417692"/>
              <a:gd name="connsiteY91" fmla="*/ 403236 h 1417062"/>
              <a:gd name="connsiteX92" fmla="*/ 174349 w 1417692"/>
              <a:gd name="connsiteY92" fmla="*/ 379794 h 1417062"/>
              <a:gd name="connsiteX93" fmla="*/ 154599 w 1417692"/>
              <a:gd name="connsiteY93" fmla="*/ 355891 h 1417062"/>
              <a:gd name="connsiteX94" fmla="*/ 141770 w 1417692"/>
              <a:gd name="connsiteY94" fmla="*/ 328572 h 1417062"/>
              <a:gd name="connsiteX95" fmla="*/ 178133 w 1417692"/>
              <a:gd name="connsiteY95" fmla="*/ 284734 h 1417062"/>
              <a:gd name="connsiteX96" fmla="*/ 208313 w 1417692"/>
              <a:gd name="connsiteY96" fmla="*/ 253354 h 1417062"/>
              <a:gd name="connsiteX97" fmla="*/ 214773 w 1417692"/>
              <a:gd name="connsiteY97" fmla="*/ 243202 h 1417062"/>
              <a:gd name="connsiteX98" fmla="*/ 284176 w 1417692"/>
              <a:gd name="connsiteY98" fmla="*/ 154141 h 1417062"/>
              <a:gd name="connsiteX99" fmla="*/ 304850 w 1417692"/>
              <a:gd name="connsiteY99" fmla="*/ 129130 h 1417062"/>
              <a:gd name="connsiteX100" fmla="*/ 305219 w 1417692"/>
              <a:gd name="connsiteY100" fmla="*/ 112056 h 1417062"/>
              <a:gd name="connsiteX101" fmla="*/ 304388 w 1417692"/>
              <a:gd name="connsiteY101" fmla="*/ 96459 h 1417062"/>
              <a:gd name="connsiteX102" fmla="*/ 317032 w 1417692"/>
              <a:gd name="connsiteY102" fmla="*/ 83538 h 1417062"/>
              <a:gd name="connsiteX103" fmla="*/ 329768 w 1417692"/>
              <a:gd name="connsiteY103" fmla="*/ 70617 h 1417062"/>
              <a:gd name="connsiteX104" fmla="*/ 330876 w 1417692"/>
              <a:gd name="connsiteY104" fmla="*/ 63695 h 1417062"/>
              <a:gd name="connsiteX105" fmla="*/ 337613 w 1417692"/>
              <a:gd name="connsiteY105" fmla="*/ 46344 h 1417062"/>
              <a:gd name="connsiteX106" fmla="*/ 344351 w 1417692"/>
              <a:gd name="connsiteY106" fmla="*/ 35362 h 1417062"/>
              <a:gd name="connsiteX107" fmla="*/ 399172 w 1417692"/>
              <a:gd name="connsiteY107" fmla="*/ 37484 h 1417062"/>
              <a:gd name="connsiteX108" fmla="*/ 397880 w 1417692"/>
              <a:gd name="connsiteY108" fmla="*/ 49390 h 1417062"/>
              <a:gd name="connsiteX109" fmla="*/ 388005 w 1417692"/>
              <a:gd name="connsiteY109" fmla="*/ 61111 h 1417062"/>
              <a:gd name="connsiteX110" fmla="*/ 379883 w 1417692"/>
              <a:gd name="connsiteY110" fmla="*/ 69233 h 1417062"/>
              <a:gd name="connsiteX111" fmla="*/ 378498 w 1417692"/>
              <a:gd name="connsiteY111" fmla="*/ 82246 h 1417062"/>
              <a:gd name="connsiteX112" fmla="*/ 377114 w 1417692"/>
              <a:gd name="connsiteY112" fmla="*/ 96828 h 1417062"/>
              <a:gd name="connsiteX113" fmla="*/ 372961 w 1417692"/>
              <a:gd name="connsiteY113" fmla="*/ 104119 h 1417062"/>
              <a:gd name="connsiteX114" fmla="*/ 368808 w 1417692"/>
              <a:gd name="connsiteY114" fmla="*/ 109841 h 1417062"/>
              <a:gd name="connsiteX115" fmla="*/ 367885 w 1417692"/>
              <a:gd name="connsiteY115" fmla="*/ 123316 h 1417062"/>
              <a:gd name="connsiteX116" fmla="*/ 366870 w 1417692"/>
              <a:gd name="connsiteY116" fmla="*/ 136790 h 1417062"/>
              <a:gd name="connsiteX117" fmla="*/ 306234 w 1417692"/>
              <a:gd name="connsiteY117" fmla="*/ 210808 h 1417062"/>
              <a:gd name="connsiteX118" fmla="*/ 243199 w 1417692"/>
              <a:gd name="connsiteY118" fmla="*/ 286303 h 1417062"/>
              <a:gd name="connsiteX119" fmla="*/ 235723 w 1417692"/>
              <a:gd name="connsiteY119" fmla="*/ 304392 h 1417062"/>
              <a:gd name="connsiteX120" fmla="*/ 236185 w 1417692"/>
              <a:gd name="connsiteY120" fmla="*/ 320266 h 1417062"/>
              <a:gd name="connsiteX121" fmla="*/ 251597 w 1417692"/>
              <a:gd name="connsiteY121" fmla="*/ 347031 h 1417062"/>
              <a:gd name="connsiteX122" fmla="*/ 290729 w 1417692"/>
              <a:gd name="connsiteY122" fmla="*/ 388377 h 1417062"/>
              <a:gd name="connsiteX123" fmla="*/ 321739 w 1417692"/>
              <a:gd name="connsiteY123" fmla="*/ 420864 h 1417062"/>
              <a:gd name="connsiteX124" fmla="*/ 336598 w 1417692"/>
              <a:gd name="connsiteY124" fmla="*/ 414034 h 1417062"/>
              <a:gd name="connsiteX125" fmla="*/ 435719 w 1417692"/>
              <a:gd name="connsiteY125" fmla="*/ 380532 h 1417062"/>
              <a:gd name="connsiteX126" fmla="*/ 518782 w 1417692"/>
              <a:gd name="connsiteY126" fmla="*/ 380532 h 1417062"/>
              <a:gd name="connsiteX127" fmla="*/ 598153 w 1417692"/>
              <a:gd name="connsiteY127" fmla="*/ 390869 h 1417062"/>
              <a:gd name="connsiteX128" fmla="*/ 628978 w 1417692"/>
              <a:gd name="connsiteY128" fmla="*/ 394745 h 1417062"/>
              <a:gd name="connsiteX129" fmla="*/ 638853 w 1417692"/>
              <a:gd name="connsiteY129" fmla="*/ 393546 h 1417062"/>
              <a:gd name="connsiteX130" fmla="*/ 619011 w 1417692"/>
              <a:gd name="connsiteY130" fmla="*/ 318420 h 1417062"/>
              <a:gd name="connsiteX131" fmla="*/ 594830 w 1417692"/>
              <a:gd name="connsiteY131" fmla="*/ 217545 h 1417062"/>
              <a:gd name="connsiteX132" fmla="*/ 582555 w 1417692"/>
              <a:gd name="connsiteY132" fmla="*/ 195857 h 1417062"/>
              <a:gd name="connsiteX133" fmla="*/ 533548 w 1417692"/>
              <a:gd name="connsiteY133" fmla="*/ 129222 h 1417062"/>
              <a:gd name="connsiteX134" fmla="*/ 501062 w 1417692"/>
              <a:gd name="connsiteY134" fmla="*/ 86122 h 1417062"/>
              <a:gd name="connsiteX135" fmla="*/ 492479 w 1417692"/>
              <a:gd name="connsiteY135" fmla="*/ 75878 h 1417062"/>
              <a:gd name="connsiteX136" fmla="*/ 492479 w 1417692"/>
              <a:gd name="connsiteY136" fmla="*/ 65633 h 1417062"/>
              <a:gd name="connsiteX137" fmla="*/ 492479 w 1417692"/>
              <a:gd name="connsiteY137" fmla="*/ 55389 h 1417062"/>
              <a:gd name="connsiteX138" fmla="*/ 483711 w 1417692"/>
              <a:gd name="connsiteY138" fmla="*/ 37207 h 1417062"/>
              <a:gd name="connsiteX139" fmla="*/ 474943 w 1417692"/>
              <a:gd name="connsiteY139" fmla="*/ 17918 h 1417062"/>
              <a:gd name="connsiteX140" fmla="*/ 479373 w 1417692"/>
              <a:gd name="connsiteY140" fmla="*/ 16349 h 1417062"/>
              <a:gd name="connsiteX141" fmla="*/ 516844 w 1417692"/>
              <a:gd name="connsiteY141" fmla="*/ 11181 h 1417062"/>
              <a:gd name="connsiteX142" fmla="*/ 551545 w 1417692"/>
              <a:gd name="connsiteY142" fmla="*/ 6474 h 1417062"/>
              <a:gd name="connsiteX143" fmla="*/ 548131 w 1417692"/>
              <a:gd name="connsiteY143" fmla="*/ 22256 h 1417062"/>
              <a:gd name="connsiteX144" fmla="*/ 543516 w 1417692"/>
              <a:gd name="connsiteY144" fmla="*/ 38407 h 1417062"/>
              <a:gd name="connsiteX145" fmla="*/ 547669 w 1417692"/>
              <a:gd name="connsiteY145" fmla="*/ 35915 h 1417062"/>
              <a:gd name="connsiteX146" fmla="*/ 552284 w 1417692"/>
              <a:gd name="connsiteY146" fmla="*/ 33608 h 1417062"/>
              <a:gd name="connsiteX147" fmla="*/ 553760 w 1417692"/>
              <a:gd name="connsiteY147" fmla="*/ 39422 h 1417062"/>
              <a:gd name="connsiteX148" fmla="*/ 573142 w 1417692"/>
              <a:gd name="connsiteY148" fmla="*/ 105134 h 1417062"/>
              <a:gd name="connsiteX149" fmla="*/ 624456 w 1417692"/>
              <a:gd name="connsiteY149" fmla="*/ 181828 h 1417062"/>
              <a:gd name="connsiteX150" fmla="*/ 660265 w 1417692"/>
              <a:gd name="connsiteY150" fmla="*/ 246894 h 1417062"/>
              <a:gd name="connsiteX151" fmla="*/ 684076 w 1417692"/>
              <a:gd name="connsiteY151" fmla="*/ 305592 h 1417062"/>
              <a:gd name="connsiteX152" fmla="*/ 702442 w 1417692"/>
              <a:gd name="connsiteY152" fmla="*/ 334571 h 1417062"/>
              <a:gd name="connsiteX153" fmla="*/ 718870 w 1417692"/>
              <a:gd name="connsiteY153" fmla="*/ 358290 h 1417062"/>
              <a:gd name="connsiteX154" fmla="*/ 742035 w 1417692"/>
              <a:gd name="connsiteY154" fmla="*/ 382009 h 1417062"/>
              <a:gd name="connsiteX155" fmla="*/ 754126 w 1417692"/>
              <a:gd name="connsiteY155" fmla="*/ 376195 h 1417062"/>
              <a:gd name="connsiteX156" fmla="*/ 755233 w 1417692"/>
              <a:gd name="connsiteY156" fmla="*/ 358752 h 1417062"/>
              <a:gd name="connsiteX157" fmla="*/ 754679 w 1417692"/>
              <a:gd name="connsiteY157" fmla="*/ 345646 h 1417062"/>
              <a:gd name="connsiteX158" fmla="*/ 758832 w 1417692"/>
              <a:gd name="connsiteY158" fmla="*/ 327649 h 1417062"/>
              <a:gd name="connsiteX159" fmla="*/ 791135 w 1417692"/>
              <a:gd name="connsiteY159" fmla="*/ 203056 h 1417062"/>
              <a:gd name="connsiteX160" fmla="*/ 799810 w 1417692"/>
              <a:gd name="connsiteY160" fmla="*/ 182751 h 1417062"/>
              <a:gd name="connsiteX161" fmla="*/ 814577 w 1417692"/>
              <a:gd name="connsiteY161" fmla="*/ 132176 h 1417062"/>
              <a:gd name="connsiteX162" fmla="*/ 826575 w 1417692"/>
              <a:gd name="connsiteY162" fmla="*/ 48559 h 1417062"/>
              <a:gd name="connsiteX163" fmla="*/ 815961 w 1417692"/>
              <a:gd name="connsiteY163" fmla="*/ 15057 h 1417062"/>
              <a:gd name="connsiteX164" fmla="*/ 814023 w 1417692"/>
              <a:gd name="connsiteY164" fmla="*/ 9520 h 1417062"/>
              <a:gd name="connsiteX165" fmla="*/ 891917 w 1417692"/>
              <a:gd name="connsiteY165" fmla="*/ -6908 h 1417062"/>
              <a:gd name="connsiteX166" fmla="*/ 893947 w 1417692"/>
              <a:gd name="connsiteY166" fmla="*/ 31854 h 1417062"/>
              <a:gd name="connsiteX167" fmla="*/ 893947 w 1417692"/>
              <a:gd name="connsiteY167" fmla="*/ 39330 h 1417062"/>
              <a:gd name="connsiteX168" fmla="*/ 889702 w 1417692"/>
              <a:gd name="connsiteY168" fmla="*/ 40438 h 1417062"/>
              <a:gd name="connsiteX169" fmla="*/ 866352 w 1417692"/>
              <a:gd name="connsiteY169" fmla="*/ 71078 h 1417062"/>
              <a:gd name="connsiteX170" fmla="*/ 847802 w 1417692"/>
              <a:gd name="connsiteY170" fmla="*/ 179152 h 1417062"/>
              <a:gd name="connsiteX171" fmla="*/ 849186 w 1417692"/>
              <a:gd name="connsiteY171" fmla="*/ 194380 h 1417062"/>
              <a:gd name="connsiteX172" fmla="*/ 850109 w 1417692"/>
              <a:gd name="connsiteY172" fmla="*/ 231758 h 1417062"/>
              <a:gd name="connsiteX173" fmla="*/ 838849 w 1417692"/>
              <a:gd name="connsiteY173" fmla="*/ 328572 h 1417062"/>
              <a:gd name="connsiteX174" fmla="*/ 838388 w 1417692"/>
              <a:gd name="connsiteY174" fmla="*/ 346569 h 1417062"/>
              <a:gd name="connsiteX175" fmla="*/ 841803 w 1417692"/>
              <a:gd name="connsiteY175" fmla="*/ 359398 h 1417062"/>
              <a:gd name="connsiteX176" fmla="*/ 847248 w 1417692"/>
              <a:gd name="connsiteY176" fmla="*/ 382932 h 1417062"/>
              <a:gd name="connsiteX177" fmla="*/ 849278 w 1417692"/>
              <a:gd name="connsiteY177" fmla="*/ 393453 h 1417062"/>
              <a:gd name="connsiteX178" fmla="*/ 865614 w 1417692"/>
              <a:gd name="connsiteY178" fmla="*/ 400929 h 1417062"/>
              <a:gd name="connsiteX179" fmla="*/ 881950 w 1417692"/>
              <a:gd name="connsiteY179" fmla="*/ 408404 h 1417062"/>
              <a:gd name="connsiteX180" fmla="*/ 905207 w 1417692"/>
              <a:gd name="connsiteY180" fmla="*/ 427324 h 1417062"/>
              <a:gd name="connsiteX181" fmla="*/ 939170 w 1417692"/>
              <a:gd name="connsiteY181" fmla="*/ 456396 h 1417062"/>
              <a:gd name="connsiteX182" fmla="*/ 966858 w 1417692"/>
              <a:gd name="connsiteY182" fmla="*/ 479284 h 1417062"/>
              <a:gd name="connsiteX183" fmla="*/ 976548 w 1417692"/>
              <a:gd name="connsiteY183" fmla="*/ 481499 h 1417062"/>
              <a:gd name="connsiteX184" fmla="*/ 1037922 w 1417692"/>
              <a:gd name="connsiteY184" fmla="*/ 511494 h 1417062"/>
              <a:gd name="connsiteX185" fmla="*/ 1081761 w 1417692"/>
              <a:gd name="connsiteY185" fmla="*/ 530783 h 1417062"/>
              <a:gd name="connsiteX186" fmla="*/ 1139905 w 1417692"/>
              <a:gd name="connsiteY186" fmla="*/ 550165 h 1417062"/>
              <a:gd name="connsiteX187" fmla="*/ 1157902 w 1417692"/>
              <a:gd name="connsiteY187" fmla="*/ 556256 h 1417062"/>
              <a:gd name="connsiteX188" fmla="*/ 1196203 w 1417692"/>
              <a:gd name="connsiteY188" fmla="*/ 572684 h 1417062"/>
              <a:gd name="connsiteX189" fmla="*/ 1249732 w 1417692"/>
              <a:gd name="connsiteY189" fmla="*/ 580067 h 1417062"/>
              <a:gd name="connsiteX190" fmla="*/ 1289325 w 1417692"/>
              <a:gd name="connsiteY190" fmla="*/ 578775 h 1417062"/>
              <a:gd name="connsiteX191" fmla="*/ 1303076 w 1417692"/>
              <a:gd name="connsiteY191" fmla="*/ 577483 h 1417062"/>
              <a:gd name="connsiteX192" fmla="*/ 1311106 w 1417692"/>
              <a:gd name="connsiteY192" fmla="*/ 569453 h 1417062"/>
              <a:gd name="connsiteX193" fmla="*/ 1331871 w 1417692"/>
              <a:gd name="connsiteY193" fmla="*/ 557640 h 1417062"/>
              <a:gd name="connsiteX194" fmla="*/ 1370726 w 1417692"/>
              <a:gd name="connsiteY194" fmla="*/ 579975 h 1417062"/>
              <a:gd name="connsiteX195" fmla="*/ 1392138 w 1417692"/>
              <a:gd name="connsiteY195" fmla="*/ 619291 h 1417062"/>
              <a:gd name="connsiteX196" fmla="*/ 1388354 w 1417692"/>
              <a:gd name="connsiteY196" fmla="*/ 634242 h 1417062"/>
              <a:gd name="connsiteX197" fmla="*/ 1345069 w 1417692"/>
              <a:gd name="connsiteY197" fmla="*/ 670882 h 1417062"/>
              <a:gd name="connsiteX198" fmla="*/ 1221491 w 1417692"/>
              <a:gd name="connsiteY198" fmla="*/ 742131 h 1417062"/>
              <a:gd name="connsiteX199" fmla="*/ 1213092 w 1417692"/>
              <a:gd name="connsiteY199" fmla="*/ 750714 h 1417062"/>
              <a:gd name="connsiteX200" fmla="*/ 1224813 w 1417692"/>
              <a:gd name="connsiteY200" fmla="*/ 754037 h 1417062"/>
              <a:gd name="connsiteX201" fmla="*/ 1240780 w 1417692"/>
              <a:gd name="connsiteY201" fmla="*/ 754683 h 1417062"/>
              <a:gd name="connsiteX202" fmla="*/ 1248347 w 1417692"/>
              <a:gd name="connsiteY202" fmla="*/ 755237 h 1417062"/>
              <a:gd name="connsiteX203" fmla="*/ 1262930 w 1417692"/>
              <a:gd name="connsiteY203" fmla="*/ 768157 h 1417062"/>
              <a:gd name="connsiteX204" fmla="*/ 1310921 w 1417692"/>
              <a:gd name="connsiteY204" fmla="*/ 817441 h 1417062"/>
              <a:gd name="connsiteX205" fmla="*/ 1359559 w 1417692"/>
              <a:gd name="connsiteY205" fmla="*/ 856942 h 1417062"/>
              <a:gd name="connsiteX206" fmla="*/ 1371557 w 1417692"/>
              <a:gd name="connsiteY206" fmla="*/ 862572 h 1417062"/>
              <a:gd name="connsiteX207" fmla="*/ 1381709 w 1417692"/>
              <a:gd name="connsiteY207" fmla="*/ 867094 h 1417062"/>
              <a:gd name="connsiteX208" fmla="*/ 1397768 w 1417692"/>
              <a:gd name="connsiteY208" fmla="*/ 872816 h 1417062"/>
              <a:gd name="connsiteX209" fmla="*/ 1410781 w 1417692"/>
              <a:gd name="connsiteY209" fmla="*/ 882876 h 1417062"/>
              <a:gd name="connsiteX210" fmla="*/ 1405612 w 1417692"/>
              <a:gd name="connsiteY210" fmla="*/ 890813 h 1417062"/>
              <a:gd name="connsiteX211" fmla="*/ 1391861 w 1417692"/>
              <a:gd name="connsiteY211" fmla="*/ 907241 h 1417062"/>
              <a:gd name="connsiteX212" fmla="*/ 1383278 w 1417692"/>
              <a:gd name="connsiteY212" fmla="*/ 917855 h 1417062"/>
              <a:gd name="connsiteX213" fmla="*/ 1382724 w 1417692"/>
              <a:gd name="connsiteY213" fmla="*/ 928930 h 1417062"/>
              <a:gd name="connsiteX214" fmla="*/ 1381617 w 1417692"/>
              <a:gd name="connsiteY214" fmla="*/ 943327 h 1417062"/>
              <a:gd name="connsiteX215" fmla="*/ 1381155 w 1417692"/>
              <a:gd name="connsiteY215" fmla="*/ 946742 h 1417062"/>
              <a:gd name="connsiteX216" fmla="*/ 1370265 w 1417692"/>
              <a:gd name="connsiteY216" fmla="*/ 939266 h 1417062"/>
              <a:gd name="connsiteX217" fmla="*/ 1359374 w 1417692"/>
              <a:gd name="connsiteY217" fmla="*/ 931791 h 1417062"/>
              <a:gd name="connsiteX218" fmla="*/ 1358821 w 1417692"/>
              <a:gd name="connsiteY218" fmla="*/ 919700 h 1417062"/>
              <a:gd name="connsiteX219" fmla="*/ 1357621 w 1417692"/>
              <a:gd name="connsiteY219" fmla="*/ 905580 h 1417062"/>
              <a:gd name="connsiteX220" fmla="*/ 1350607 w 1417692"/>
              <a:gd name="connsiteY220" fmla="*/ 900781 h 1417062"/>
              <a:gd name="connsiteX221" fmla="*/ 1324211 w 1417692"/>
              <a:gd name="connsiteY221" fmla="*/ 916839 h 1417062"/>
              <a:gd name="connsiteX222" fmla="*/ 1304553 w 1417692"/>
              <a:gd name="connsiteY222" fmla="*/ 937974 h 1417062"/>
              <a:gd name="connsiteX223" fmla="*/ 1295878 w 1417692"/>
              <a:gd name="connsiteY223" fmla="*/ 924869 h 1417062"/>
              <a:gd name="connsiteX224" fmla="*/ 1283603 w 1417692"/>
              <a:gd name="connsiteY224" fmla="*/ 908348 h 1417062"/>
              <a:gd name="connsiteX225" fmla="*/ 1287018 w 1417692"/>
              <a:gd name="connsiteY225" fmla="*/ 920808 h 1417062"/>
              <a:gd name="connsiteX226" fmla="*/ 1292463 w 1417692"/>
              <a:gd name="connsiteY226" fmla="*/ 932990 h 1417062"/>
              <a:gd name="connsiteX227" fmla="*/ 1290248 w 1417692"/>
              <a:gd name="connsiteY227" fmla="*/ 934467 h 1417062"/>
              <a:gd name="connsiteX228" fmla="*/ 1287479 w 1417692"/>
              <a:gd name="connsiteY228" fmla="*/ 935851 h 1417062"/>
              <a:gd name="connsiteX229" fmla="*/ 1280465 w 1417692"/>
              <a:gd name="connsiteY229" fmla="*/ 929022 h 1417062"/>
              <a:gd name="connsiteX230" fmla="*/ 1262837 w 1417692"/>
              <a:gd name="connsiteY230" fmla="*/ 916470 h 1417062"/>
              <a:gd name="connsiteX231" fmla="*/ 1260622 w 1417692"/>
              <a:gd name="connsiteY231" fmla="*/ 920900 h 1417062"/>
              <a:gd name="connsiteX232" fmla="*/ 1266252 w 1417692"/>
              <a:gd name="connsiteY232" fmla="*/ 941204 h 1417062"/>
              <a:gd name="connsiteX233" fmla="*/ 1269759 w 1417692"/>
              <a:gd name="connsiteY233" fmla="*/ 967507 h 1417062"/>
              <a:gd name="connsiteX234" fmla="*/ 1262837 w 1417692"/>
              <a:gd name="connsiteY234" fmla="*/ 968061 h 1417062"/>
              <a:gd name="connsiteX235" fmla="*/ 1250193 w 1417692"/>
              <a:gd name="connsiteY235" fmla="*/ 952925 h 1417062"/>
              <a:gd name="connsiteX236" fmla="*/ 1241979 w 1417692"/>
              <a:gd name="connsiteY236" fmla="*/ 941020 h 1417062"/>
              <a:gd name="connsiteX237" fmla="*/ 1239026 w 1417692"/>
              <a:gd name="connsiteY237" fmla="*/ 941943 h 1417062"/>
              <a:gd name="connsiteX238" fmla="*/ 1234319 w 1417692"/>
              <a:gd name="connsiteY238" fmla="*/ 983197 h 1417062"/>
              <a:gd name="connsiteX239" fmla="*/ 1235427 w 1417692"/>
              <a:gd name="connsiteY239" fmla="*/ 995841 h 1417062"/>
              <a:gd name="connsiteX240" fmla="*/ 1225551 w 1417692"/>
              <a:gd name="connsiteY240" fmla="*/ 1003224 h 1417062"/>
              <a:gd name="connsiteX241" fmla="*/ 1218906 w 1417692"/>
              <a:gd name="connsiteY241" fmla="*/ 1001932 h 1417062"/>
              <a:gd name="connsiteX242" fmla="*/ 1204509 w 1417692"/>
              <a:gd name="connsiteY242" fmla="*/ 980613 h 1417062"/>
              <a:gd name="connsiteX243" fmla="*/ 1202663 w 1417692"/>
              <a:gd name="connsiteY243" fmla="*/ 950157 h 1417062"/>
              <a:gd name="connsiteX244" fmla="*/ 1198233 w 1417692"/>
              <a:gd name="connsiteY244" fmla="*/ 905211 h 1417062"/>
              <a:gd name="connsiteX245" fmla="*/ 1143227 w 1417692"/>
              <a:gd name="connsiteY245" fmla="*/ 868571 h 1417062"/>
              <a:gd name="connsiteX246" fmla="*/ 1120616 w 1417692"/>
              <a:gd name="connsiteY246" fmla="*/ 856850 h 1417062"/>
              <a:gd name="connsiteX247" fmla="*/ 1105295 w 1417692"/>
              <a:gd name="connsiteY247" fmla="*/ 864971 h 1417062"/>
              <a:gd name="connsiteX248" fmla="*/ 1088037 w 1417692"/>
              <a:gd name="connsiteY248" fmla="*/ 888321 h 1417062"/>
              <a:gd name="connsiteX249" fmla="*/ 1104834 w 1417692"/>
              <a:gd name="connsiteY249" fmla="*/ 935390 h 1417062"/>
              <a:gd name="connsiteX250" fmla="*/ 1158086 w 1417692"/>
              <a:gd name="connsiteY250" fmla="*/ 1018176 h 1417062"/>
              <a:gd name="connsiteX251" fmla="*/ 1265421 w 1417692"/>
              <a:gd name="connsiteY251" fmla="*/ 1153198 h 1417062"/>
              <a:gd name="connsiteX252" fmla="*/ 1296801 w 1417692"/>
              <a:gd name="connsiteY252" fmla="*/ 1205066 h 1417062"/>
              <a:gd name="connsiteX253" fmla="*/ 1304184 w 1417692"/>
              <a:gd name="connsiteY253" fmla="*/ 1229523 h 1417062"/>
              <a:gd name="connsiteX254" fmla="*/ 1284987 w 1417692"/>
              <a:gd name="connsiteY254" fmla="*/ 1237737 h 1417062"/>
              <a:gd name="connsiteX255" fmla="*/ 1274558 w 1417692"/>
              <a:gd name="connsiteY255" fmla="*/ 1218910 h 1417062"/>
              <a:gd name="connsiteX256" fmla="*/ 1257577 w 1417692"/>
              <a:gd name="connsiteY256" fmla="*/ 1197960 h 1417062"/>
              <a:gd name="connsiteX257" fmla="*/ 1255269 w 1417692"/>
              <a:gd name="connsiteY257" fmla="*/ 1200175 h 1417062"/>
              <a:gd name="connsiteX258" fmla="*/ 1260161 w 1417692"/>
              <a:gd name="connsiteY258" fmla="*/ 1216049 h 1417062"/>
              <a:gd name="connsiteX259" fmla="*/ 1286187 w 1417692"/>
              <a:gd name="connsiteY259" fmla="*/ 1275485 h 1417062"/>
              <a:gd name="connsiteX260" fmla="*/ 1257392 w 1417692"/>
              <a:gd name="connsiteY260" fmla="*/ 1323938 h 1417062"/>
              <a:gd name="connsiteX261" fmla="*/ 1248440 w 1417692"/>
              <a:gd name="connsiteY261" fmla="*/ 1317293 h 1417062"/>
              <a:gd name="connsiteX262" fmla="*/ 1248624 w 1417692"/>
              <a:gd name="connsiteY262" fmla="*/ 1307510 h 1417062"/>
              <a:gd name="connsiteX263" fmla="*/ 1253516 w 1417692"/>
              <a:gd name="connsiteY263" fmla="*/ 1294035 h 1417062"/>
              <a:gd name="connsiteX264" fmla="*/ 1256931 w 1417692"/>
              <a:gd name="connsiteY264" fmla="*/ 1286560 h 1417062"/>
              <a:gd name="connsiteX265" fmla="*/ 1256469 w 1417692"/>
              <a:gd name="connsiteY265" fmla="*/ 1274377 h 1417062"/>
              <a:gd name="connsiteX266" fmla="*/ 1247517 w 1417692"/>
              <a:gd name="connsiteY266" fmla="*/ 1249551 h 1417062"/>
              <a:gd name="connsiteX267" fmla="*/ 1232935 w 1417692"/>
              <a:gd name="connsiteY267" fmla="*/ 1242537 h 1417062"/>
              <a:gd name="connsiteX268" fmla="*/ 1224352 w 1417692"/>
              <a:gd name="connsiteY268" fmla="*/ 1248351 h 1417062"/>
              <a:gd name="connsiteX269" fmla="*/ 1225367 w 1417692"/>
              <a:gd name="connsiteY269" fmla="*/ 1297266 h 1417062"/>
              <a:gd name="connsiteX270" fmla="*/ 1228966 w 1417692"/>
              <a:gd name="connsiteY270" fmla="*/ 1349318 h 1417062"/>
              <a:gd name="connsiteX271" fmla="*/ 1228043 w 1417692"/>
              <a:gd name="connsiteY271" fmla="*/ 1365192 h 1417062"/>
              <a:gd name="connsiteX272" fmla="*/ 1221398 w 1417692"/>
              <a:gd name="connsiteY272" fmla="*/ 1367500 h 1417062"/>
              <a:gd name="connsiteX273" fmla="*/ 1197402 w 1417692"/>
              <a:gd name="connsiteY273" fmla="*/ 1320708 h 1417062"/>
              <a:gd name="connsiteX274" fmla="*/ 1194357 w 1417692"/>
              <a:gd name="connsiteY274" fmla="*/ 1309171 h 1417062"/>
              <a:gd name="connsiteX275" fmla="*/ 1194634 w 1417692"/>
              <a:gd name="connsiteY275" fmla="*/ 1279546 h 1417062"/>
              <a:gd name="connsiteX276" fmla="*/ 1188912 w 1417692"/>
              <a:gd name="connsiteY276" fmla="*/ 1227678 h 1417062"/>
              <a:gd name="connsiteX277" fmla="*/ 1169992 w 1417692"/>
              <a:gd name="connsiteY277" fmla="*/ 1238291 h 1417062"/>
              <a:gd name="connsiteX278" fmla="*/ 1137967 w 1417692"/>
              <a:gd name="connsiteY278" fmla="*/ 1280561 h 1417062"/>
              <a:gd name="connsiteX279" fmla="*/ 1100496 w 1417692"/>
              <a:gd name="connsiteY279" fmla="*/ 1348026 h 1417062"/>
              <a:gd name="connsiteX280" fmla="*/ 1098558 w 1417692"/>
              <a:gd name="connsiteY280" fmla="*/ 1354671 h 1417062"/>
              <a:gd name="connsiteX281" fmla="*/ 1090898 w 1417692"/>
              <a:gd name="connsiteY281" fmla="*/ 1349503 h 1417062"/>
              <a:gd name="connsiteX282" fmla="*/ 1090252 w 1417692"/>
              <a:gd name="connsiteY282" fmla="*/ 1346549 h 1417062"/>
              <a:gd name="connsiteX283" fmla="*/ 1087391 w 1417692"/>
              <a:gd name="connsiteY283" fmla="*/ 1349872 h 1417062"/>
              <a:gd name="connsiteX284" fmla="*/ 1078992 w 1417692"/>
              <a:gd name="connsiteY284" fmla="*/ 1349410 h 1417062"/>
              <a:gd name="connsiteX285" fmla="*/ 1058227 w 1417692"/>
              <a:gd name="connsiteY285" fmla="*/ 1327999 h 1417062"/>
              <a:gd name="connsiteX286" fmla="*/ 1037000 w 1417692"/>
              <a:gd name="connsiteY286" fmla="*/ 1305941 h 1417062"/>
              <a:gd name="connsiteX287" fmla="*/ 1034231 w 1417692"/>
              <a:gd name="connsiteY287" fmla="*/ 1297912 h 1417062"/>
              <a:gd name="connsiteX288" fmla="*/ 1026201 w 1417692"/>
              <a:gd name="connsiteY288" fmla="*/ 1291451 h 1417062"/>
              <a:gd name="connsiteX289" fmla="*/ 1015034 w 1417692"/>
              <a:gd name="connsiteY289" fmla="*/ 1317939 h 1417062"/>
              <a:gd name="connsiteX290" fmla="*/ 1022510 w 1417692"/>
              <a:gd name="connsiteY290" fmla="*/ 1343411 h 1417062"/>
              <a:gd name="connsiteX291" fmla="*/ 1045306 w 1417692"/>
              <a:gd name="connsiteY291" fmla="*/ 1404785 h 1417062"/>
              <a:gd name="connsiteX292" fmla="*/ 1042906 w 1417692"/>
              <a:gd name="connsiteY292" fmla="*/ 1409308 h 1417062"/>
              <a:gd name="connsiteX293" fmla="*/ 1033400 w 1417692"/>
              <a:gd name="connsiteY293" fmla="*/ 1408662 h 1417062"/>
              <a:gd name="connsiteX294" fmla="*/ 1087299 w 1417692"/>
              <a:gd name="connsiteY294" fmla="*/ 1302065 h 1417062"/>
              <a:gd name="connsiteX295" fmla="*/ 1090529 w 1417692"/>
              <a:gd name="connsiteY295" fmla="*/ 1289975 h 1417062"/>
              <a:gd name="connsiteX296" fmla="*/ 1086652 w 1417692"/>
              <a:gd name="connsiteY296" fmla="*/ 1287667 h 1417062"/>
              <a:gd name="connsiteX297" fmla="*/ 1074378 w 1417692"/>
              <a:gd name="connsiteY297" fmla="*/ 1286560 h 1417062"/>
              <a:gd name="connsiteX298" fmla="*/ 1072255 w 1417692"/>
              <a:gd name="connsiteY298" fmla="*/ 1292005 h 1417062"/>
              <a:gd name="connsiteX299" fmla="*/ 1074747 w 1417692"/>
              <a:gd name="connsiteY299" fmla="*/ 1300680 h 1417062"/>
              <a:gd name="connsiteX300" fmla="*/ 1083699 w 1417692"/>
              <a:gd name="connsiteY300" fmla="*/ 1313140 h 1417062"/>
              <a:gd name="connsiteX301" fmla="*/ 1087299 w 1417692"/>
              <a:gd name="connsiteY301" fmla="*/ 1302065 h 1417062"/>
              <a:gd name="connsiteX302" fmla="*/ 1119047 w 1417692"/>
              <a:gd name="connsiteY302" fmla="*/ 1242444 h 1417062"/>
              <a:gd name="connsiteX303" fmla="*/ 1153933 w 1417692"/>
              <a:gd name="connsiteY303" fmla="*/ 1186146 h 1417062"/>
              <a:gd name="connsiteX304" fmla="*/ 1143781 w 1417692"/>
              <a:gd name="connsiteY304" fmla="*/ 1165658 h 1417062"/>
              <a:gd name="connsiteX305" fmla="*/ 1045952 w 1417692"/>
              <a:gd name="connsiteY305" fmla="*/ 1218818 h 1417062"/>
              <a:gd name="connsiteX306" fmla="*/ 1070963 w 1417692"/>
              <a:gd name="connsiteY306" fmla="*/ 1237922 h 1417062"/>
              <a:gd name="connsiteX307" fmla="*/ 1085084 w 1417692"/>
              <a:gd name="connsiteY307" fmla="*/ 1245121 h 1417062"/>
              <a:gd name="connsiteX308" fmla="*/ 1107972 w 1417692"/>
              <a:gd name="connsiteY308" fmla="*/ 1252320 h 1417062"/>
              <a:gd name="connsiteX309" fmla="*/ 1119047 w 1417692"/>
              <a:gd name="connsiteY309" fmla="*/ 1242444 h 1417062"/>
              <a:gd name="connsiteX310" fmla="*/ 1054720 w 1417692"/>
              <a:gd name="connsiteY310" fmla="*/ 1156798 h 1417062"/>
              <a:gd name="connsiteX311" fmla="*/ 1107972 w 1417692"/>
              <a:gd name="connsiteY311" fmla="*/ 1131694 h 1417062"/>
              <a:gd name="connsiteX312" fmla="*/ 1122462 w 1417692"/>
              <a:gd name="connsiteY312" fmla="*/ 1117112 h 1417062"/>
              <a:gd name="connsiteX313" fmla="*/ 1124954 w 1417692"/>
              <a:gd name="connsiteY313" fmla="*/ 1111944 h 1417062"/>
              <a:gd name="connsiteX314" fmla="*/ 1124400 w 1417692"/>
              <a:gd name="connsiteY314" fmla="*/ 1092009 h 1417062"/>
              <a:gd name="connsiteX315" fmla="*/ 1114155 w 1417692"/>
              <a:gd name="connsiteY315" fmla="*/ 1033311 h 1417062"/>
              <a:gd name="connsiteX316" fmla="*/ 1063949 w 1417692"/>
              <a:gd name="connsiteY316" fmla="*/ 942312 h 1417062"/>
              <a:gd name="connsiteX317" fmla="*/ 1043829 w 1417692"/>
              <a:gd name="connsiteY317" fmla="*/ 884260 h 1417062"/>
              <a:gd name="connsiteX318" fmla="*/ 1045029 w 1417692"/>
              <a:gd name="connsiteY318" fmla="*/ 860634 h 1417062"/>
              <a:gd name="connsiteX319" fmla="*/ 1035892 w 1417692"/>
              <a:gd name="connsiteY319" fmla="*/ 862387 h 1417062"/>
              <a:gd name="connsiteX320" fmla="*/ 932987 w 1417692"/>
              <a:gd name="connsiteY320" fmla="*/ 917670 h 1417062"/>
              <a:gd name="connsiteX321" fmla="*/ 919235 w 1417692"/>
              <a:gd name="connsiteY321" fmla="*/ 990857 h 1417062"/>
              <a:gd name="connsiteX322" fmla="*/ 943231 w 1417692"/>
              <a:gd name="connsiteY322" fmla="*/ 1058968 h 1417062"/>
              <a:gd name="connsiteX323" fmla="*/ 978025 w 1417692"/>
              <a:gd name="connsiteY323" fmla="*/ 1142954 h 1417062"/>
              <a:gd name="connsiteX324" fmla="*/ 996207 w 1417692"/>
              <a:gd name="connsiteY324" fmla="*/ 1174610 h 1417062"/>
              <a:gd name="connsiteX325" fmla="*/ 1003498 w 1417692"/>
              <a:gd name="connsiteY325" fmla="*/ 1180424 h 1417062"/>
              <a:gd name="connsiteX326" fmla="*/ 1054720 w 1417692"/>
              <a:gd name="connsiteY326" fmla="*/ 1156798 h 1417062"/>
              <a:gd name="connsiteX327" fmla="*/ 1305753 w 1417692"/>
              <a:gd name="connsiteY327" fmla="*/ 887398 h 1417062"/>
              <a:gd name="connsiteX328" fmla="*/ 1303169 w 1417692"/>
              <a:gd name="connsiteY328" fmla="*/ 876416 h 1417062"/>
              <a:gd name="connsiteX329" fmla="*/ 1293201 w 1417692"/>
              <a:gd name="connsiteY329" fmla="*/ 874939 h 1417062"/>
              <a:gd name="connsiteX330" fmla="*/ 1280465 w 1417692"/>
              <a:gd name="connsiteY330" fmla="*/ 870232 h 1417062"/>
              <a:gd name="connsiteX331" fmla="*/ 1235150 w 1417692"/>
              <a:gd name="connsiteY331" fmla="*/ 822517 h 1417062"/>
              <a:gd name="connsiteX332" fmla="*/ 1198510 w 1417692"/>
              <a:gd name="connsiteY332" fmla="*/ 813565 h 1417062"/>
              <a:gd name="connsiteX333" fmla="*/ 1186974 w 1417692"/>
              <a:gd name="connsiteY333" fmla="*/ 813657 h 1417062"/>
              <a:gd name="connsiteX334" fmla="*/ 1177283 w 1417692"/>
              <a:gd name="connsiteY334" fmla="*/ 818272 h 1417062"/>
              <a:gd name="connsiteX335" fmla="*/ 1161132 w 1417692"/>
              <a:gd name="connsiteY335" fmla="*/ 826763 h 1417062"/>
              <a:gd name="connsiteX336" fmla="*/ 1154764 w 1417692"/>
              <a:gd name="connsiteY336" fmla="*/ 830547 h 1417062"/>
              <a:gd name="connsiteX337" fmla="*/ 1163439 w 1417692"/>
              <a:gd name="connsiteY337" fmla="*/ 834607 h 1417062"/>
              <a:gd name="connsiteX338" fmla="*/ 1195741 w 1417692"/>
              <a:gd name="connsiteY338" fmla="*/ 849743 h 1417062"/>
              <a:gd name="connsiteX339" fmla="*/ 1238195 w 1417692"/>
              <a:gd name="connsiteY339" fmla="*/ 865987 h 1417062"/>
              <a:gd name="connsiteX340" fmla="*/ 1270682 w 1417692"/>
              <a:gd name="connsiteY340" fmla="*/ 874108 h 1417062"/>
              <a:gd name="connsiteX341" fmla="*/ 1284157 w 1417692"/>
              <a:gd name="connsiteY341" fmla="*/ 877062 h 1417062"/>
              <a:gd name="connsiteX342" fmla="*/ 1296062 w 1417692"/>
              <a:gd name="connsiteY342" fmla="*/ 888967 h 1417062"/>
              <a:gd name="connsiteX343" fmla="*/ 1308060 w 1417692"/>
              <a:gd name="connsiteY343" fmla="*/ 899673 h 1417062"/>
              <a:gd name="connsiteX344" fmla="*/ 1305753 w 1417692"/>
              <a:gd name="connsiteY344" fmla="*/ 887398 h 1417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</a:cxnLst>
            <a:rect l="l" t="t" r="r" b="b"/>
            <a:pathLst>
              <a:path w="1417692" h="1417062">
                <a:moveTo>
                  <a:pt x="1033400" y="1408662"/>
                </a:moveTo>
                <a:cubicBezTo>
                  <a:pt x="1028140" y="1406077"/>
                  <a:pt x="1020572" y="1398325"/>
                  <a:pt x="1011896" y="1386788"/>
                </a:cubicBezTo>
                <a:cubicBezTo>
                  <a:pt x="999160" y="1369715"/>
                  <a:pt x="997130" y="1365746"/>
                  <a:pt x="992238" y="1348395"/>
                </a:cubicBezTo>
                <a:cubicBezTo>
                  <a:pt x="978394" y="1299481"/>
                  <a:pt x="963905" y="1263948"/>
                  <a:pt x="955506" y="1258411"/>
                </a:cubicBezTo>
                <a:cubicBezTo>
                  <a:pt x="950153" y="1254904"/>
                  <a:pt x="939447" y="1262933"/>
                  <a:pt x="935479" y="1273270"/>
                </a:cubicBezTo>
                <a:cubicBezTo>
                  <a:pt x="934187" y="1276685"/>
                  <a:pt x="933264" y="1281761"/>
                  <a:pt x="932987" y="1286652"/>
                </a:cubicBezTo>
                <a:cubicBezTo>
                  <a:pt x="932248" y="1297635"/>
                  <a:pt x="934463" y="1304372"/>
                  <a:pt x="942954" y="1317939"/>
                </a:cubicBezTo>
                <a:cubicBezTo>
                  <a:pt x="953660" y="1335013"/>
                  <a:pt x="954952" y="1339166"/>
                  <a:pt x="950799" y="1343319"/>
                </a:cubicBezTo>
                <a:cubicBezTo>
                  <a:pt x="947661" y="1346457"/>
                  <a:pt x="942770" y="1347103"/>
                  <a:pt x="936494" y="1345165"/>
                </a:cubicBezTo>
                <a:cubicBezTo>
                  <a:pt x="926988" y="1342212"/>
                  <a:pt x="913882" y="1326430"/>
                  <a:pt x="906315" y="1308710"/>
                </a:cubicBezTo>
                <a:cubicBezTo>
                  <a:pt x="902069" y="1298650"/>
                  <a:pt x="902531" y="1292743"/>
                  <a:pt x="911114" y="1252596"/>
                </a:cubicBezTo>
                <a:cubicBezTo>
                  <a:pt x="919143" y="1215311"/>
                  <a:pt x="920620" y="1201190"/>
                  <a:pt x="916836" y="1197406"/>
                </a:cubicBezTo>
                <a:cubicBezTo>
                  <a:pt x="912960" y="1193530"/>
                  <a:pt x="901792" y="1194268"/>
                  <a:pt x="892102" y="1198975"/>
                </a:cubicBezTo>
                <a:cubicBezTo>
                  <a:pt x="883703" y="1203128"/>
                  <a:pt x="870505" y="1216603"/>
                  <a:pt x="862568" y="1229154"/>
                </a:cubicBezTo>
                <a:cubicBezTo>
                  <a:pt x="859246" y="1234323"/>
                  <a:pt x="851216" y="1246321"/>
                  <a:pt x="844756" y="1255919"/>
                </a:cubicBezTo>
                <a:cubicBezTo>
                  <a:pt x="831835" y="1274839"/>
                  <a:pt x="826575" y="1284345"/>
                  <a:pt x="826575" y="1288867"/>
                </a:cubicBezTo>
                <a:cubicBezTo>
                  <a:pt x="826575" y="1290436"/>
                  <a:pt x="827221" y="1293943"/>
                  <a:pt x="828051" y="1296620"/>
                </a:cubicBezTo>
                <a:cubicBezTo>
                  <a:pt x="830174" y="1304003"/>
                  <a:pt x="828605" y="1306495"/>
                  <a:pt x="822514" y="1304833"/>
                </a:cubicBezTo>
                <a:cubicBezTo>
                  <a:pt x="818361" y="1303726"/>
                  <a:pt x="815776" y="1301603"/>
                  <a:pt x="813192" y="1297266"/>
                </a:cubicBezTo>
                <a:cubicBezTo>
                  <a:pt x="810608" y="1292743"/>
                  <a:pt x="808116" y="1282776"/>
                  <a:pt x="808116" y="1276408"/>
                </a:cubicBezTo>
                <a:cubicBezTo>
                  <a:pt x="808116" y="1265610"/>
                  <a:pt x="813377" y="1250751"/>
                  <a:pt x="823344" y="1233215"/>
                </a:cubicBezTo>
                <a:cubicBezTo>
                  <a:pt x="831466" y="1219095"/>
                  <a:pt x="849924" y="1191222"/>
                  <a:pt x="854631" y="1186146"/>
                </a:cubicBezTo>
                <a:cubicBezTo>
                  <a:pt x="856662" y="1183931"/>
                  <a:pt x="863768" y="1177840"/>
                  <a:pt x="870505" y="1172580"/>
                </a:cubicBezTo>
                <a:cubicBezTo>
                  <a:pt x="888133" y="1158643"/>
                  <a:pt x="893486" y="1151537"/>
                  <a:pt x="896439" y="1137693"/>
                </a:cubicBezTo>
                <a:cubicBezTo>
                  <a:pt x="899393" y="1123573"/>
                  <a:pt x="896532" y="1106499"/>
                  <a:pt x="884257" y="1065060"/>
                </a:cubicBezTo>
                <a:cubicBezTo>
                  <a:pt x="874935" y="1033496"/>
                  <a:pt x="872536" y="1024175"/>
                  <a:pt x="870044" y="1009592"/>
                </a:cubicBezTo>
                <a:cubicBezTo>
                  <a:pt x="867460" y="994272"/>
                  <a:pt x="866906" y="982920"/>
                  <a:pt x="868106" y="971845"/>
                </a:cubicBezTo>
                <a:cubicBezTo>
                  <a:pt x="872259" y="933729"/>
                  <a:pt x="887302" y="900873"/>
                  <a:pt x="913513" y="872908"/>
                </a:cubicBezTo>
                <a:cubicBezTo>
                  <a:pt x="919143" y="866910"/>
                  <a:pt x="919143" y="866910"/>
                  <a:pt x="907791" y="868940"/>
                </a:cubicBezTo>
                <a:cubicBezTo>
                  <a:pt x="895332" y="871155"/>
                  <a:pt x="896255" y="871709"/>
                  <a:pt x="895055" y="861372"/>
                </a:cubicBezTo>
                <a:cubicBezTo>
                  <a:pt x="894501" y="856388"/>
                  <a:pt x="894317" y="852051"/>
                  <a:pt x="894686" y="851774"/>
                </a:cubicBezTo>
                <a:cubicBezTo>
                  <a:pt x="895516" y="851035"/>
                  <a:pt x="926250" y="840883"/>
                  <a:pt x="938893" y="837192"/>
                </a:cubicBezTo>
                <a:cubicBezTo>
                  <a:pt x="944154" y="835623"/>
                  <a:pt x="953014" y="833777"/>
                  <a:pt x="958736" y="832946"/>
                </a:cubicBezTo>
                <a:cubicBezTo>
                  <a:pt x="964366" y="832208"/>
                  <a:pt x="969257" y="831377"/>
                  <a:pt x="969442" y="831193"/>
                </a:cubicBezTo>
                <a:cubicBezTo>
                  <a:pt x="969627" y="830916"/>
                  <a:pt x="967781" y="830547"/>
                  <a:pt x="965289" y="830177"/>
                </a:cubicBezTo>
                <a:cubicBezTo>
                  <a:pt x="956152" y="828978"/>
                  <a:pt x="953660" y="828239"/>
                  <a:pt x="952645" y="826670"/>
                </a:cubicBezTo>
                <a:cubicBezTo>
                  <a:pt x="951076" y="824271"/>
                  <a:pt x="953568" y="820764"/>
                  <a:pt x="959475" y="817257"/>
                </a:cubicBezTo>
                <a:lnTo>
                  <a:pt x="964551" y="814119"/>
                </a:lnTo>
                <a:lnTo>
                  <a:pt x="990854" y="816334"/>
                </a:lnTo>
                <a:cubicBezTo>
                  <a:pt x="1005343" y="817626"/>
                  <a:pt x="1018910" y="818641"/>
                  <a:pt x="1021033" y="818641"/>
                </a:cubicBezTo>
                <a:cubicBezTo>
                  <a:pt x="1023802" y="818641"/>
                  <a:pt x="1030539" y="816334"/>
                  <a:pt x="1044567" y="810704"/>
                </a:cubicBezTo>
                <a:cubicBezTo>
                  <a:pt x="1055366" y="806274"/>
                  <a:pt x="1064502" y="802398"/>
                  <a:pt x="1064872" y="802121"/>
                </a:cubicBezTo>
                <a:cubicBezTo>
                  <a:pt x="1065425" y="801567"/>
                  <a:pt x="1064226" y="756898"/>
                  <a:pt x="1063580" y="756344"/>
                </a:cubicBezTo>
                <a:cubicBezTo>
                  <a:pt x="1063395" y="756252"/>
                  <a:pt x="1049828" y="754775"/>
                  <a:pt x="1033308" y="753114"/>
                </a:cubicBezTo>
                <a:cubicBezTo>
                  <a:pt x="1005436" y="750345"/>
                  <a:pt x="1002298" y="749884"/>
                  <a:pt x="989377" y="746100"/>
                </a:cubicBezTo>
                <a:cubicBezTo>
                  <a:pt x="967596" y="739916"/>
                  <a:pt x="956429" y="737978"/>
                  <a:pt x="941847" y="737886"/>
                </a:cubicBezTo>
                <a:lnTo>
                  <a:pt x="929295" y="737886"/>
                </a:lnTo>
                <a:lnTo>
                  <a:pt x="894778" y="755144"/>
                </a:lnTo>
                <a:cubicBezTo>
                  <a:pt x="829066" y="788092"/>
                  <a:pt x="802579" y="795660"/>
                  <a:pt x="767231" y="791876"/>
                </a:cubicBezTo>
                <a:cubicBezTo>
                  <a:pt x="762524" y="791415"/>
                  <a:pt x="741943" y="789477"/>
                  <a:pt x="721362" y="787723"/>
                </a:cubicBezTo>
                <a:cubicBezTo>
                  <a:pt x="700781" y="785877"/>
                  <a:pt x="681492" y="784032"/>
                  <a:pt x="678446" y="783570"/>
                </a:cubicBezTo>
                <a:cubicBezTo>
                  <a:pt x="665987" y="781540"/>
                  <a:pt x="641253" y="782370"/>
                  <a:pt x="553391" y="787446"/>
                </a:cubicBezTo>
                <a:cubicBezTo>
                  <a:pt x="505307" y="790307"/>
                  <a:pt x="500139" y="790400"/>
                  <a:pt x="435719" y="790492"/>
                </a:cubicBezTo>
                <a:lnTo>
                  <a:pt x="368346" y="790492"/>
                </a:lnTo>
                <a:lnTo>
                  <a:pt x="350811" y="793999"/>
                </a:lnTo>
                <a:cubicBezTo>
                  <a:pt x="296174" y="804890"/>
                  <a:pt x="279931" y="805628"/>
                  <a:pt x="246798" y="798706"/>
                </a:cubicBezTo>
                <a:cubicBezTo>
                  <a:pt x="231755" y="795568"/>
                  <a:pt x="190962" y="785508"/>
                  <a:pt x="172873" y="780432"/>
                </a:cubicBezTo>
                <a:lnTo>
                  <a:pt x="164751" y="778217"/>
                </a:lnTo>
                <a:lnTo>
                  <a:pt x="155153" y="781817"/>
                </a:lnTo>
                <a:cubicBezTo>
                  <a:pt x="138448" y="788092"/>
                  <a:pt x="128665" y="790400"/>
                  <a:pt x="118236" y="790492"/>
                </a:cubicBezTo>
                <a:cubicBezTo>
                  <a:pt x="107438" y="790492"/>
                  <a:pt x="104577" y="789385"/>
                  <a:pt x="91748" y="779602"/>
                </a:cubicBezTo>
                <a:cubicBezTo>
                  <a:pt x="80581" y="771295"/>
                  <a:pt x="57877" y="750437"/>
                  <a:pt x="57323" y="748130"/>
                </a:cubicBezTo>
                <a:cubicBezTo>
                  <a:pt x="56216" y="743700"/>
                  <a:pt x="55201" y="736963"/>
                  <a:pt x="55478" y="736594"/>
                </a:cubicBezTo>
                <a:cubicBezTo>
                  <a:pt x="55662" y="736501"/>
                  <a:pt x="60646" y="736963"/>
                  <a:pt x="66553" y="737793"/>
                </a:cubicBezTo>
                <a:cubicBezTo>
                  <a:pt x="81412" y="739824"/>
                  <a:pt x="80396" y="740008"/>
                  <a:pt x="80489" y="734840"/>
                </a:cubicBezTo>
                <a:cubicBezTo>
                  <a:pt x="80489" y="729949"/>
                  <a:pt x="82334" y="726257"/>
                  <a:pt x="91471" y="712875"/>
                </a:cubicBezTo>
                <a:lnTo>
                  <a:pt x="97193" y="704568"/>
                </a:lnTo>
                <a:lnTo>
                  <a:pt x="94148" y="701246"/>
                </a:lnTo>
                <a:cubicBezTo>
                  <a:pt x="84457" y="690540"/>
                  <a:pt x="86488" y="670605"/>
                  <a:pt x="103469" y="610523"/>
                </a:cubicBezTo>
                <a:cubicBezTo>
                  <a:pt x="109099" y="590588"/>
                  <a:pt x="118882" y="552010"/>
                  <a:pt x="121466" y="539182"/>
                </a:cubicBezTo>
                <a:cubicBezTo>
                  <a:pt x="126173" y="516939"/>
                  <a:pt x="125712" y="501158"/>
                  <a:pt x="120082" y="489344"/>
                </a:cubicBezTo>
                <a:cubicBezTo>
                  <a:pt x="111776" y="471809"/>
                  <a:pt x="79843" y="430278"/>
                  <a:pt x="39142" y="384039"/>
                </a:cubicBezTo>
                <a:cubicBezTo>
                  <a:pt x="28436" y="371857"/>
                  <a:pt x="26406" y="369088"/>
                  <a:pt x="26037" y="365950"/>
                </a:cubicBezTo>
                <a:cubicBezTo>
                  <a:pt x="25760" y="363920"/>
                  <a:pt x="23360" y="331618"/>
                  <a:pt x="20868" y="294147"/>
                </a:cubicBezTo>
                <a:lnTo>
                  <a:pt x="16161" y="225944"/>
                </a:lnTo>
                <a:lnTo>
                  <a:pt x="4625" y="152572"/>
                </a:lnTo>
                <a:lnTo>
                  <a:pt x="-6912" y="79200"/>
                </a:lnTo>
                <a:lnTo>
                  <a:pt x="-5896" y="70248"/>
                </a:lnTo>
                <a:cubicBezTo>
                  <a:pt x="-5343" y="65356"/>
                  <a:pt x="-4973" y="54743"/>
                  <a:pt x="-5066" y="46713"/>
                </a:cubicBezTo>
                <a:lnTo>
                  <a:pt x="-5158" y="32039"/>
                </a:lnTo>
                <a:lnTo>
                  <a:pt x="34712" y="21518"/>
                </a:lnTo>
                <a:cubicBezTo>
                  <a:pt x="56677" y="15796"/>
                  <a:pt x="74951" y="11366"/>
                  <a:pt x="75413" y="11643"/>
                </a:cubicBezTo>
                <a:cubicBezTo>
                  <a:pt x="75874" y="11919"/>
                  <a:pt x="77351" y="14042"/>
                  <a:pt x="78735" y="16442"/>
                </a:cubicBezTo>
                <a:cubicBezTo>
                  <a:pt x="80858" y="20041"/>
                  <a:pt x="81319" y="21887"/>
                  <a:pt x="81319" y="26778"/>
                </a:cubicBezTo>
                <a:cubicBezTo>
                  <a:pt x="81227" y="34069"/>
                  <a:pt x="79750" y="37207"/>
                  <a:pt x="71075" y="48006"/>
                </a:cubicBezTo>
                <a:cubicBezTo>
                  <a:pt x="67568" y="52343"/>
                  <a:pt x="63415" y="57973"/>
                  <a:pt x="61753" y="60465"/>
                </a:cubicBezTo>
                <a:lnTo>
                  <a:pt x="58800" y="65079"/>
                </a:lnTo>
                <a:lnTo>
                  <a:pt x="60554" y="136606"/>
                </a:lnTo>
                <a:cubicBezTo>
                  <a:pt x="61477" y="175922"/>
                  <a:pt x="62492" y="214131"/>
                  <a:pt x="62769" y="221514"/>
                </a:cubicBezTo>
                <a:cubicBezTo>
                  <a:pt x="64153" y="254554"/>
                  <a:pt x="71629" y="284364"/>
                  <a:pt x="82704" y="300423"/>
                </a:cubicBezTo>
                <a:cubicBezTo>
                  <a:pt x="86580" y="305961"/>
                  <a:pt x="103377" y="326357"/>
                  <a:pt x="110391" y="333833"/>
                </a:cubicBezTo>
                <a:cubicBezTo>
                  <a:pt x="114452" y="338078"/>
                  <a:pt x="174718" y="389946"/>
                  <a:pt x="191146" y="403236"/>
                </a:cubicBezTo>
                <a:cubicBezTo>
                  <a:pt x="193361" y="404990"/>
                  <a:pt x="195115" y="407482"/>
                  <a:pt x="174349" y="379794"/>
                </a:cubicBezTo>
                <a:cubicBezTo>
                  <a:pt x="163274" y="365027"/>
                  <a:pt x="156722" y="357090"/>
                  <a:pt x="154599" y="355891"/>
                </a:cubicBezTo>
                <a:cubicBezTo>
                  <a:pt x="144078" y="350076"/>
                  <a:pt x="139186" y="339555"/>
                  <a:pt x="141770" y="328572"/>
                </a:cubicBezTo>
                <a:cubicBezTo>
                  <a:pt x="143893" y="319804"/>
                  <a:pt x="148969" y="313621"/>
                  <a:pt x="178133" y="284734"/>
                </a:cubicBezTo>
                <a:cubicBezTo>
                  <a:pt x="193454" y="269506"/>
                  <a:pt x="207021" y="255385"/>
                  <a:pt x="208313" y="253354"/>
                </a:cubicBezTo>
                <a:cubicBezTo>
                  <a:pt x="209605" y="251324"/>
                  <a:pt x="212558" y="246802"/>
                  <a:pt x="214773" y="243202"/>
                </a:cubicBezTo>
                <a:cubicBezTo>
                  <a:pt x="222895" y="230282"/>
                  <a:pt x="246706" y="199733"/>
                  <a:pt x="284176" y="154141"/>
                </a:cubicBezTo>
                <a:cubicBezTo>
                  <a:pt x="294790" y="141220"/>
                  <a:pt x="304111" y="129961"/>
                  <a:pt x="304850" y="129130"/>
                </a:cubicBezTo>
                <a:cubicBezTo>
                  <a:pt x="305865" y="127838"/>
                  <a:pt x="305957" y="124977"/>
                  <a:pt x="305219" y="112056"/>
                </a:cubicBezTo>
                <a:lnTo>
                  <a:pt x="304388" y="96459"/>
                </a:lnTo>
                <a:lnTo>
                  <a:pt x="317032" y="83538"/>
                </a:lnTo>
                <a:lnTo>
                  <a:pt x="329768" y="70617"/>
                </a:lnTo>
                <a:lnTo>
                  <a:pt x="330876" y="63695"/>
                </a:lnTo>
                <a:cubicBezTo>
                  <a:pt x="331799" y="58434"/>
                  <a:pt x="333368" y="54374"/>
                  <a:pt x="337613" y="46344"/>
                </a:cubicBezTo>
                <a:cubicBezTo>
                  <a:pt x="340659" y="40622"/>
                  <a:pt x="343705" y="35638"/>
                  <a:pt x="344351" y="35362"/>
                </a:cubicBezTo>
                <a:cubicBezTo>
                  <a:pt x="346012" y="34808"/>
                  <a:pt x="398526" y="36746"/>
                  <a:pt x="399172" y="37484"/>
                </a:cubicBezTo>
                <a:cubicBezTo>
                  <a:pt x="400372" y="38592"/>
                  <a:pt x="399541" y="45883"/>
                  <a:pt x="397880" y="49390"/>
                </a:cubicBezTo>
                <a:cubicBezTo>
                  <a:pt x="396957" y="51420"/>
                  <a:pt x="392527" y="56681"/>
                  <a:pt x="388005" y="61111"/>
                </a:cubicBezTo>
                <a:lnTo>
                  <a:pt x="379883" y="69233"/>
                </a:lnTo>
                <a:lnTo>
                  <a:pt x="378498" y="82246"/>
                </a:lnTo>
                <a:cubicBezTo>
                  <a:pt x="377760" y="89444"/>
                  <a:pt x="377114" y="95997"/>
                  <a:pt x="377114" y="96828"/>
                </a:cubicBezTo>
                <a:cubicBezTo>
                  <a:pt x="377114" y="97658"/>
                  <a:pt x="375268" y="100981"/>
                  <a:pt x="372961" y="104119"/>
                </a:cubicBezTo>
                <a:lnTo>
                  <a:pt x="368808" y="109841"/>
                </a:lnTo>
                <a:lnTo>
                  <a:pt x="367885" y="123316"/>
                </a:lnTo>
                <a:lnTo>
                  <a:pt x="366870" y="136790"/>
                </a:lnTo>
                <a:lnTo>
                  <a:pt x="306234" y="210808"/>
                </a:lnTo>
                <a:cubicBezTo>
                  <a:pt x="272917" y="251601"/>
                  <a:pt x="244491" y="285564"/>
                  <a:pt x="243199" y="286303"/>
                </a:cubicBezTo>
                <a:cubicBezTo>
                  <a:pt x="239599" y="288425"/>
                  <a:pt x="236831" y="295070"/>
                  <a:pt x="235723" y="304392"/>
                </a:cubicBezTo>
                <a:cubicBezTo>
                  <a:pt x="234800" y="311314"/>
                  <a:pt x="234893" y="313898"/>
                  <a:pt x="236185" y="320266"/>
                </a:cubicBezTo>
                <a:cubicBezTo>
                  <a:pt x="238400" y="331433"/>
                  <a:pt x="241445" y="336878"/>
                  <a:pt x="251597" y="347031"/>
                </a:cubicBezTo>
                <a:cubicBezTo>
                  <a:pt x="256397" y="351830"/>
                  <a:pt x="274024" y="370473"/>
                  <a:pt x="290729" y="388377"/>
                </a:cubicBezTo>
                <a:cubicBezTo>
                  <a:pt x="307434" y="406189"/>
                  <a:pt x="321370" y="420864"/>
                  <a:pt x="321739" y="420864"/>
                </a:cubicBezTo>
                <a:cubicBezTo>
                  <a:pt x="322108" y="420864"/>
                  <a:pt x="328753" y="417818"/>
                  <a:pt x="336598" y="414034"/>
                </a:cubicBezTo>
                <a:cubicBezTo>
                  <a:pt x="371207" y="397514"/>
                  <a:pt x="405632" y="385885"/>
                  <a:pt x="435719" y="380532"/>
                </a:cubicBezTo>
                <a:cubicBezTo>
                  <a:pt x="448548" y="378225"/>
                  <a:pt x="494971" y="378225"/>
                  <a:pt x="518782" y="380532"/>
                </a:cubicBezTo>
                <a:cubicBezTo>
                  <a:pt x="541670" y="382840"/>
                  <a:pt x="573972" y="386993"/>
                  <a:pt x="598153" y="390869"/>
                </a:cubicBezTo>
                <a:cubicBezTo>
                  <a:pt x="609320" y="392715"/>
                  <a:pt x="623164" y="394376"/>
                  <a:pt x="628978" y="394745"/>
                </a:cubicBezTo>
                <a:cubicBezTo>
                  <a:pt x="638946" y="395299"/>
                  <a:pt x="639407" y="395207"/>
                  <a:pt x="638853" y="393546"/>
                </a:cubicBezTo>
                <a:cubicBezTo>
                  <a:pt x="637930" y="390408"/>
                  <a:pt x="624825" y="340755"/>
                  <a:pt x="619011" y="318420"/>
                </a:cubicBezTo>
                <a:cubicBezTo>
                  <a:pt x="614119" y="299316"/>
                  <a:pt x="599906" y="240249"/>
                  <a:pt x="594830" y="217545"/>
                </a:cubicBezTo>
                <a:cubicBezTo>
                  <a:pt x="593077" y="209516"/>
                  <a:pt x="592892" y="209239"/>
                  <a:pt x="582555" y="195857"/>
                </a:cubicBezTo>
                <a:cubicBezTo>
                  <a:pt x="564743" y="172784"/>
                  <a:pt x="545823" y="147034"/>
                  <a:pt x="533548" y="129222"/>
                </a:cubicBezTo>
                <a:cubicBezTo>
                  <a:pt x="520258" y="109933"/>
                  <a:pt x="513521" y="100981"/>
                  <a:pt x="501062" y="86122"/>
                </a:cubicBezTo>
                <a:lnTo>
                  <a:pt x="492479" y="75878"/>
                </a:lnTo>
                <a:lnTo>
                  <a:pt x="492479" y="65633"/>
                </a:lnTo>
                <a:lnTo>
                  <a:pt x="492479" y="55389"/>
                </a:lnTo>
                <a:lnTo>
                  <a:pt x="483711" y="37207"/>
                </a:lnTo>
                <a:cubicBezTo>
                  <a:pt x="478912" y="27148"/>
                  <a:pt x="474943" y="18472"/>
                  <a:pt x="474943" y="17918"/>
                </a:cubicBezTo>
                <a:cubicBezTo>
                  <a:pt x="474943" y="17365"/>
                  <a:pt x="476881" y="16626"/>
                  <a:pt x="479373" y="16349"/>
                </a:cubicBezTo>
                <a:cubicBezTo>
                  <a:pt x="481773" y="16073"/>
                  <a:pt x="498570" y="13673"/>
                  <a:pt x="516844" y="11181"/>
                </a:cubicBezTo>
                <a:cubicBezTo>
                  <a:pt x="535025" y="8597"/>
                  <a:pt x="550622" y="6474"/>
                  <a:pt x="551545" y="6474"/>
                </a:cubicBezTo>
                <a:cubicBezTo>
                  <a:pt x="552930" y="6474"/>
                  <a:pt x="552561" y="8412"/>
                  <a:pt x="548131" y="22256"/>
                </a:cubicBezTo>
                <a:cubicBezTo>
                  <a:pt x="545454" y="31024"/>
                  <a:pt x="543331" y="38223"/>
                  <a:pt x="543516" y="38407"/>
                </a:cubicBezTo>
                <a:cubicBezTo>
                  <a:pt x="543701" y="38592"/>
                  <a:pt x="545546" y="37484"/>
                  <a:pt x="547669" y="35915"/>
                </a:cubicBezTo>
                <a:cubicBezTo>
                  <a:pt x="549792" y="34346"/>
                  <a:pt x="551915" y="33331"/>
                  <a:pt x="552284" y="33608"/>
                </a:cubicBezTo>
                <a:cubicBezTo>
                  <a:pt x="552745" y="33885"/>
                  <a:pt x="553391" y="36469"/>
                  <a:pt x="553760" y="39422"/>
                </a:cubicBezTo>
                <a:cubicBezTo>
                  <a:pt x="555606" y="55204"/>
                  <a:pt x="565020" y="86953"/>
                  <a:pt x="573142" y="105134"/>
                </a:cubicBezTo>
                <a:cubicBezTo>
                  <a:pt x="583663" y="128299"/>
                  <a:pt x="598430" y="150542"/>
                  <a:pt x="624456" y="181828"/>
                </a:cubicBezTo>
                <a:cubicBezTo>
                  <a:pt x="646975" y="208962"/>
                  <a:pt x="645683" y="206655"/>
                  <a:pt x="660265" y="246894"/>
                </a:cubicBezTo>
                <a:cubicBezTo>
                  <a:pt x="672355" y="279934"/>
                  <a:pt x="677062" y="291656"/>
                  <a:pt x="684076" y="305592"/>
                </a:cubicBezTo>
                <a:cubicBezTo>
                  <a:pt x="689891" y="317220"/>
                  <a:pt x="691460" y="319804"/>
                  <a:pt x="702442" y="334571"/>
                </a:cubicBezTo>
                <a:cubicBezTo>
                  <a:pt x="706595" y="340201"/>
                  <a:pt x="713979" y="350814"/>
                  <a:pt x="718870" y="358290"/>
                </a:cubicBezTo>
                <a:cubicBezTo>
                  <a:pt x="729115" y="373795"/>
                  <a:pt x="735575" y="380348"/>
                  <a:pt x="742035" y="382009"/>
                </a:cubicBezTo>
                <a:cubicBezTo>
                  <a:pt x="748311" y="383578"/>
                  <a:pt x="752003" y="381824"/>
                  <a:pt x="754126" y="376195"/>
                </a:cubicBezTo>
                <a:cubicBezTo>
                  <a:pt x="755602" y="372503"/>
                  <a:pt x="755695" y="370011"/>
                  <a:pt x="755233" y="358752"/>
                </a:cubicBezTo>
                <a:lnTo>
                  <a:pt x="754679" y="345646"/>
                </a:lnTo>
                <a:lnTo>
                  <a:pt x="758832" y="327649"/>
                </a:lnTo>
                <a:cubicBezTo>
                  <a:pt x="771384" y="273474"/>
                  <a:pt x="784213" y="223913"/>
                  <a:pt x="791135" y="203056"/>
                </a:cubicBezTo>
                <a:cubicBezTo>
                  <a:pt x="793719" y="195118"/>
                  <a:pt x="796857" y="187735"/>
                  <a:pt x="799810" y="182751"/>
                </a:cubicBezTo>
                <a:cubicBezTo>
                  <a:pt x="808578" y="167985"/>
                  <a:pt x="809501" y="164570"/>
                  <a:pt x="814577" y="132176"/>
                </a:cubicBezTo>
                <a:cubicBezTo>
                  <a:pt x="821591" y="87322"/>
                  <a:pt x="826575" y="52528"/>
                  <a:pt x="826575" y="48559"/>
                </a:cubicBezTo>
                <a:cubicBezTo>
                  <a:pt x="826575" y="44775"/>
                  <a:pt x="820114" y="24563"/>
                  <a:pt x="815961" y="15057"/>
                </a:cubicBezTo>
                <a:cubicBezTo>
                  <a:pt x="814669" y="12196"/>
                  <a:pt x="813746" y="9704"/>
                  <a:pt x="814023" y="9520"/>
                </a:cubicBezTo>
                <a:cubicBezTo>
                  <a:pt x="814577" y="8966"/>
                  <a:pt x="891548" y="-7277"/>
                  <a:pt x="891917" y="-6908"/>
                </a:cubicBezTo>
                <a:cubicBezTo>
                  <a:pt x="892378" y="-6447"/>
                  <a:pt x="893855" y="22348"/>
                  <a:pt x="893947" y="31854"/>
                </a:cubicBezTo>
                <a:lnTo>
                  <a:pt x="893947" y="39330"/>
                </a:lnTo>
                <a:lnTo>
                  <a:pt x="889702" y="40438"/>
                </a:lnTo>
                <a:cubicBezTo>
                  <a:pt x="881303" y="42745"/>
                  <a:pt x="871336" y="55758"/>
                  <a:pt x="866352" y="71078"/>
                </a:cubicBezTo>
                <a:cubicBezTo>
                  <a:pt x="857954" y="97105"/>
                  <a:pt x="847802" y="156264"/>
                  <a:pt x="847802" y="179152"/>
                </a:cubicBezTo>
                <a:cubicBezTo>
                  <a:pt x="847802" y="183582"/>
                  <a:pt x="848448" y="190412"/>
                  <a:pt x="849186" y="194380"/>
                </a:cubicBezTo>
                <a:cubicBezTo>
                  <a:pt x="852416" y="211823"/>
                  <a:pt x="852601" y="217453"/>
                  <a:pt x="850109" y="231758"/>
                </a:cubicBezTo>
                <a:cubicBezTo>
                  <a:pt x="843648" y="269782"/>
                  <a:pt x="839588" y="304761"/>
                  <a:pt x="838849" y="328572"/>
                </a:cubicBezTo>
                <a:lnTo>
                  <a:pt x="838388" y="346569"/>
                </a:lnTo>
                <a:lnTo>
                  <a:pt x="841803" y="359398"/>
                </a:lnTo>
                <a:cubicBezTo>
                  <a:pt x="843648" y="366504"/>
                  <a:pt x="846140" y="377025"/>
                  <a:pt x="847248" y="382932"/>
                </a:cubicBezTo>
                <a:lnTo>
                  <a:pt x="849278" y="393453"/>
                </a:lnTo>
                <a:lnTo>
                  <a:pt x="865614" y="400929"/>
                </a:lnTo>
                <a:lnTo>
                  <a:pt x="881950" y="408404"/>
                </a:lnTo>
                <a:lnTo>
                  <a:pt x="905207" y="427324"/>
                </a:lnTo>
                <a:cubicBezTo>
                  <a:pt x="918036" y="437753"/>
                  <a:pt x="933356" y="450859"/>
                  <a:pt x="939170" y="456396"/>
                </a:cubicBezTo>
                <a:cubicBezTo>
                  <a:pt x="950984" y="467748"/>
                  <a:pt x="960582" y="475685"/>
                  <a:pt x="966858" y="479284"/>
                </a:cubicBezTo>
                <a:cubicBezTo>
                  <a:pt x="970180" y="481130"/>
                  <a:pt x="972211" y="481592"/>
                  <a:pt x="976548" y="481499"/>
                </a:cubicBezTo>
                <a:cubicBezTo>
                  <a:pt x="985316" y="481407"/>
                  <a:pt x="995376" y="486299"/>
                  <a:pt x="1037922" y="511494"/>
                </a:cubicBezTo>
                <a:cubicBezTo>
                  <a:pt x="1050013" y="518693"/>
                  <a:pt x="1054166" y="520539"/>
                  <a:pt x="1081761" y="530783"/>
                </a:cubicBezTo>
                <a:cubicBezTo>
                  <a:pt x="1115817" y="543335"/>
                  <a:pt x="1120154" y="544812"/>
                  <a:pt x="1139905" y="550165"/>
                </a:cubicBezTo>
                <a:cubicBezTo>
                  <a:pt x="1147565" y="552287"/>
                  <a:pt x="1155594" y="554964"/>
                  <a:pt x="1157902" y="556256"/>
                </a:cubicBezTo>
                <a:cubicBezTo>
                  <a:pt x="1166946" y="561240"/>
                  <a:pt x="1184851" y="568900"/>
                  <a:pt x="1196203" y="572684"/>
                </a:cubicBezTo>
                <a:cubicBezTo>
                  <a:pt x="1216691" y="579606"/>
                  <a:pt x="1220383" y="580067"/>
                  <a:pt x="1249732" y="580067"/>
                </a:cubicBezTo>
                <a:cubicBezTo>
                  <a:pt x="1264591" y="580067"/>
                  <a:pt x="1281388" y="579513"/>
                  <a:pt x="1289325" y="578775"/>
                </a:cubicBezTo>
                <a:lnTo>
                  <a:pt x="1303076" y="577483"/>
                </a:lnTo>
                <a:lnTo>
                  <a:pt x="1311106" y="569453"/>
                </a:lnTo>
                <a:cubicBezTo>
                  <a:pt x="1320796" y="559578"/>
                  <a:pt x="1325226" y="557086"/>
                  <a:pt x="1331871" y="557640"/>
                </a:cubicBezTo>
                <a:cubicBezTo>
                  <a:pt x="1340731" y="558378"/>
                  <a:pt x="1362605" y="570930"/>
                  <a:pt x="1370726" y="579975"/>
                </a:cubicBezTo>
                <a:cubicBezTo>
                  <a:pt x="1382816" y="593265"/>
                  <a:pt x="1391400" y="609047"/>
                  <a:pt x="1392138" y="619291"/>
                </a:cubicBezTo>
                <a:cubicBezTo>
                  <a:pt x="1392507" y="625382"/>
                  <a:pt x="1392415" y="625936"/>
                  <a:pt x="1388354" y="634242"/>
                </a:cubicBezTo>
                <a:cubicBezTo>
                  <a:pt x="1379863" y="651501"/>
                  <a:pt x="1380048" y="651316"/>
                  <a:pt x="1345069" y="670882"/>
                </a:cubicBezTo>
                <a:cubicBezTo>
                  <a:pt x="1235427" y="732441"/>
                  <a:pt x="1229243" y="735948"/>
                  <a:pt x="1221491" y="742131"/>
                </a:cubicBezTo>
                <a:cubicBezTo>
                  <a:pt x="1216322" y="746192"/>
                  <a:pt x="1213369" y="749330"/>
                  <a:pt x="1213092" y="750714"/>
                </a:cubicBezTo>
                <a:cubicBezTo>
                  <a:pt x="1212538" y="753575"/>
                  <a:pt x="1213923" y="754037"/>
                  <a:pt x="1224813" y="754037"/>
                </a:cubicBezTo>
                <a:cubicBezTo>
                  <a:pt x="1229428" y="754037"/>
                  <a:pt x="1236534" y="754314"/>
                  <a:pt x="1240780" y="754683"/>
                </a:cubicBezTo>
                <a:lnTo>
                  <a:pt x="1248347" y="755237"/>
                </a:lnTo>
                <a:lnTo>
                  <a:pt x="1262930" y="768157"/>
                </a:lnTo>
                <a:cubicBezTo>
                  <a:pt x="1292924" y="794737"/>
                  <a:pt x="1296247" y="798152"/>
                  <a:pt x="1310921" y="817441"/>
                </a:cubicBezTo>
                <a:cubicBezTo>
                  <a:pt x="1330949" y="843929"/>
                  <a:pt x="1335102" y="847344"/>
                  <a:pt x="1359559" y="856942"/>
                </a:cubicBezTo>
                <a:cubicBezTo>
                  <a:pt x="1365558" y="859342"/>
                  <a:pt x="1371003" y="861833"/>
                  <a:pt x="1371557" y="862572"/>
                </a:cubicBezTo>
                <a:cubicBezTo>
                  <a:pt x="1372018" y="863310"/>
                  <a:pt x="1376633" y="865341"/>
                  <a:pt x="1381709" y="867094"/>
                </a:cubicBezTo>
                <a:cubicBezTo>
                  <a:pt x="1386785" y="868940"/>
                  <a:pt x="1393984" y="871432"/>
                  <a:pt x="1397768" y="872816"/>
                </a:cubicBezTo>
                <a:cubicBezTo>
                  <a:pt x="1405520" y="875585"/>
                  <a:pt x="1410781" y="879646"/>
                  <a:pt x="1410781" y="882876"/>
                </a:cubicBezTo>
                <a:cubicBezTo>
                  <a:pt x="1410781" y="884168"/>
                  <a:pt x="1408750" y="887214"/>
                  <a:pt x="1405612" y="890813"/>
                </a:cubicBezTo>
                <a:cubicBezTo>
                  <a:pt x="1402751" y="894043"/>
                  <a:pt x="1396568" y="901427"/>
                  <a:pt x="1391861" y="907241"/>
                </a:cubicBezTo>
                <a:lnTo>
                  <a:pt x="1383278" y="917855"/>
                </a:lnTo>
                <a:lnTo>
                  <a:pt x="1382724" y="928930"/>
                </a:lnTo>
                <a:cubicBezTo>
                  <a:pt x="1382355" y="935021"/>
                  <a:pt x="1381894" y="941481"/>
                  <a:pt x="1381617" y="943327"/>
                </a:cubicBezTo>
                <a:lnTo>
                  <a:pt x="1381155" y="946742"/>
                </a:lnTo>
                <a:lnTo>
                  <a:pt x="1370265" y="939266"/>
                </a:lnTo>
                <a:lnTo>
                  <a:pt x="1359374" y="931791"/>
                </a:lnTo>
                <a:lnTo>
                  <a:pt x="1358821" y="919700"/>
                </a:lnTo>
                <a:cubicBezTo>
                  <a:pt x="1358451" y="913148"/>
                  <a:pt x="1357990" y="906780"/>
                  <a:pt x="1357621" y="905580"/>
                </a:cubicBezTo>
                <a:cubicBezTo>
                  <a:pt x="1357067" y="903549"/>
                  <a:pt x="1353006" y="900781"/>
                  <a:pt x="1350607" y="900781"/>
                </a:cubicBezTo>
                <a:cubicBezTo>
                  <a:pt x="1348853" y="900781"/>
                  <a:pt x="1330672" y="911856"/>
                  <a:pt x="1324211" y="916839"/>
                </a:cubicBezTo>
                <a:cubicBezTo>
                  <a:pt x="1319781" y="920162"/>
                  <a:pt x="1314521" y="925884"/>
                  <a:pt x="1304553" y="937974"/>
                </a:cubicBezTo>
                <a:cubicBezTo>
                  <a:pt x="1304276" y="938436"/>
                  <a:pt x="1300308" y="932529"/>
                  <a:pt x="1295878" y="924869"/>
                </a:cubicBezTo>
                <a:cubicBezTo>
                  <a:pt x="1285910" y="907702"/>
                  <a:pt x="1286095" y="907887"/>
                  <a:pt x="1283603" y="908348"/>
                </a:cubicBezTo>
                <a:cubicBezTo>
                  <a:pt x="1281757" y="908625"/>
                  <a:pt x="1281942" y="909179"/>
                  <a:pt x="1287018" y="920808"/>
                </a:cubicBezTo>
                <a:lnTo>
                  <a:pt x="1292463" y="932990"/>
                </a:lnTo>
                <a:lnTo>
                  <a:pt x="1290248" y="934467"/>
                </a:lnTo>
                <a:cubicBezTo>
                  <a:pt x="1289048" y="935205"/>
                  <a:pt x="1287848" y="935851"/>
                  <a:pt x="1287479" y="935851"/>
                </a:cubicBezTo>
                <a:cubicBezTo>
                  <a:pt x="1287110" y="935851"/>
                  <a:pt x="1283972" y="932806"/>
                  <a:pt x="1280465" y="929022"/>
                </a:cubicBezTo>
                <a:cubicBezTo>
                  <a:pt x="1273174" y="921085"/>
                  <a:pt x="1266714" y="916470"/>
                  <a:pt x="1262837" y="916470"/>
                </a:cubicBezTo>
                <a:cubicBezTo>
                  <a:pt x="1260069" y="916470"/>
                  <a:pt x="1260069" y="916470"/>
                  <a:pt x="1260622" y="920900"/>
                </a:cubicBezTo>
                <a:cubicBezTo>
                  <a:pt x="1260899" y="923300"/>
                  <a:pt x="1263483" y="932437"/>
                  <a:pt x="1266252" y="941204"/>
                </a:cubicBezTo>
                <a:cubicBezTo>
                  <a:pt x="1271882" y="958463"/>
                  <a:pt x="1272712" y="964831"/>
                  <a:pt x="1269759" y="967507"/>
                </a:cubicBezTo>
                <a:cubicBezTo>
                  <a:pt x="1267729" y="969353"/>
                  <a:pt x="1265606" y="969446"/>
                  <a:pt x="1262837" y="968061"/>
                </a:cubicBezTo>
                <a:cubicBezTo>
                  <a:pt x="1258961" y="966031"/>
                  <a:pt x="1256469" y="963077"/>
                  <a:pt x="1250193" y="952925"/>
                </a:cubicBezTo>
                <a:cubicBezTo>
                  <a:pt x="1246686" y="947296"/>
                  <a:pt x="1242995" y="941943"/>
                  <a:pt x="1241979" y="941020"/>
                </a:cubicBezTo>
                <a:cubicBezTo>
                  <a:pt x="1240134" y="939358"/>
                  <a:pt x="1240041" y="939358"/>
                  <a:pt x="1239026" y="941943"/>
                </a:cubicBezTo>
                <a:cubicBezTo>
                  <a:pt x="1235704" y="950618"/>
                  <a:pt x="1232750" y="976737"/>
                  <a:pt x="1234319" y="983197"/>
                </a:cubicBezTo>
                <a:cubicBezTo>
                  <a:pt x="1236257" y="990765"/>
                  <a:pt x="1236350" y="992242"/>
                  <a:pt x="1235427" y="995841"/>
                </a:cubicBezTo>
                <a:cubicBezTo>
                  <a:pt x="1234135" y="1000640"/>
                  <a:pt x="1230720" y="1003224"/>
                  <a:pt x="1225551" y="1003224"/>
                </a:cubicBezTo>
                <a:cubicBezTo>
                  <a:pt x="1223336" y="1003224"/>
                  <a:pt x="1220291" y="1002578"/>
                  <a:pt x="1218906" y="1001932"/>
                </a:cubicBezTo>
                <a:cubicBezTo>
                  <a:pt x="1213646" y="999163"/>
                  <a:pt x="1208201" y="991042"/>
                  <a:pt x="1204509" y="980613"/>
                </a:cubicBezTo>
                <a:cubicBezTo>
                  <a:pt x="1203125" y="976737"/>
                  <a:pt x="1202848" y="972030"/>
                  <a:pt x="1202663" y="950157"/>
                </a:cubicBezTo>
                <a:cubicBezTo>
                  <a:pt x="1202479" y="923761"/>
                  <a:pt x="1201371" y="912778"/>
                  <a:pt x="1198233" y="905211"/>
                </a:cubicBezTo>
                <a:cubicBezTo>
                  <a:pt x="1196295" y="900596"/>
                  <a:pt x="1186420" y="894043"/>
                  <a:pt x="1143227" y="868571"/>
                </a:cubicBezTo>
                <a:cubicBezTo>
                  <a:pt x="1128553" y="859895"/>
                  <a:pt x="1121908" y="856481"/>
                  <a:pt x="1120616" y="856850"/>
                </a:cubicBezTo>
                <a:cubicBezTo>
                  <a:pt x="1119508" y="857127"/>
                  <a:pt x="1112679" y="860818"/>
                  <a:pt x="1105295" y="864971"/>
                </a:cubicBezTo>
                <a:cubicBezTo>
                  <a:pt x="1087945" y="874847"/>
                  <a:pt x="1087391" y="875677"/>
                  <a:pt x="1088037" y="888321"/>
                </a:cubicBezTo>
                <a:cubicBezTo>
                  <a:pt x="1088498" y="900042"/>
                  <a:pt x="1091544" y="908533"/>
                  <a:pt x="1104834" y="935390"/>
                </a:cubicBezTo>
                <a:cubicBezTo>
                  <a:pt x="1121539" y="969169"/>
                  <a:pt x="1137505" y="993995"/>
                  <a:pt x="1158086" y="1018176"/>
                </a:cubicBezTo>
                <a:cubicBezTo>
                  <a:pt x="1188635" y="1053985"/>
                  <a:pt x="1255823" y="1138432"/>
                  <a:pt x="1265421" y="1153198"/>
                </a:cubicBezTo>
                <a:cubicBezTo>
                  <a:pt x="1276958" y="1170826"/>
                  <a:pt x="1294493" y="1199806"/>
                  <a:pt x="1296801" y="1205066"/>
                </a:cubicBezTo>
                <a:cubicBezTo>
                  <a:pt x="1300123" y="1212542"/>
                  <a:pt x="1303446" y="1223525"/>
                  <a:pt x="1304184" y="1229523"/>
                </a:cubicBezTo>
                <a:cubicBezTo>
                  <a:pt x="1306030" y="1244659"/>
                  <a:pt x="1295416" y="1249182"/>
                  <a:pt x="1284987" y="1237737"/>
                </a:cubicBezTo>
                <a:cubicBezTo>
                  <a:pt x="1281572" y="1233953"/>
                  <a:pt x="1276866" y="1225463"/>
                  <a:pt x="1274558" y="1218910"/>
                </a:cubicBezTo>
                <a:cubicBezTo>
                  <a:pt x="1272159" y="1212173"/>
                  <a:pt x="1260622" y="1197960"/>
                  <a:pt x="1257577" y="1197960"/>
                </a:cubicBezTo>
                <a:cubicBezTo>
                  <a:pt x="1257115" y="1197960"/>
                  <a:pt x="1256008" y="1198975"/>
                  <a:pt x="1255269" y="1200175"/>
                </a:cubicBezTo>
                <a:cubicBezTo>
                  <a:pt x="1253147" y="1203405"/>
                  <a:pt x="1254623" y="1208112"/>
                  <a:pt x="1260161" y="1216049"/>
                </a:cubicBezTo>
                <a:cubicBezTo>
                  <a:pt x="1273912" y="1235707"/>
                  <a:pt x="1286187" y="1263764"/>
                  <a:pt x="1286187" y="1275485"/>
                </a:cubicBezTo>
                <a:cubicBezTo>
                  <a:pt x="1286187" y="1292282"/>
                  <a:pt x="1268836" y="1321446"/>
                  <a:pt x="1257392" y="1323938"/>
                </a:cubicBezTo>
                <a:cubicBezTo>
                  <a:pt x="1253700" y="1324768"/>
                  <a:pt x="1250193" y="1322184"/>
                  <a:pt x="1248440" y="1317293"/>
                </a:cubicBezTo>
                <a:cubicBezTo>
                  <a:pt x="1247240" y="1313970"/>
                  <a:pt x="1247240" y="1312863"/>
                  <a:pt x="1248624" y="1307510"/>
                </a:cubicBezTo>
                <a:cubicBezTo>
                  <a:pt x="1249363" y="1304187"/>
                  <a:pt x="1251578" y="1298188"/>
                  <a:pt x="1253516" y="1294035"/>
                </a:cubicBezTo>
                <a:lnTo>
                  <a:pt x="1256931" y="1286560"/>
                </a:lnTo>
                <a:lnTo>
                  <a:pt x="1256469" y="1274377"/>
                </a:lnTo>
                <a:cubicBezTo>
                  <a:pt x="1255915" y="1259241"/>
                  <a:pt x="1254716" y="1256011"/>
                  <a:pt x="1247517" y="1249551"/>
                </a:cubicBezTo>
                <a:cubicBezTo>
                  <a:pt x="1240503" y="1243275"/>
                  <a:pt x="1237826" y="1241983"/>
                  <a:pt x="1232935" y="1242537"/>
                </a:cubicBezTo>
                <a:cubicBezTo>
                  <a:pt x="1228689" y="1242998"/>
                  <a:pt x="1225551" y="1245121"/>
                  <a:pt x="1224352" y="1248351"/>
                </a:cubicBezTo>
                <a:cubicBezTo>
                  <a:pt x="1223982" y="1249366"/>
                  <a:pt x="1224352" y="1271332"/>
                  <a:pt x="1225367" y="1297266"/>
                </a:cubicBezTo>
                <a:cubicBezTo>
                  <a:pt x="1226936" y="1339074"/>
                  <a:pt x="1227305" y="1344796"/>
                  <a:pt x="1228966" y="1349318"/>
                </a:cubicBezTo>
                <a:cubicBezTo>
                  <a:pt x="1231735" y="1357071"/>
                  <a:pt x="1231458" y="1361777"/>
                  <a:pt x="1228043" y="1365192"/>
                </a:cubicBezTo>
                <a:cubicBezTo>
                  <a:pt x="1225551" y="1367684"/>
                  <a:pt x="1224721" y="1367961"/>
                  <a:pt x="1221398" y="1367500"/>
                </a:cubicBezTo>
                <a:cubicBezTo>
                  <a:pt x="1212077" y="1366207"/>
                  <a:pt x="1206632" y="1355686"/>
                  <a:pt x="1197402" y="1320708"/>
                </a:cubicBezTo>
                <a:lnTo>
                  <a:pt x="1194357" y="1309171"/>
                </a:lnTo>
                <a:lnTo>
                  <a:pt x="1194634" y="1279546"/>
                </a:lnTo>
                <a:cubicBezTo>
                  <a:pt x="1194911" y="1240229"/>
                  <a:pt x="1193619" y="1228508"/>
                  <a:pt x="1188912" y="1227678"/>
                </a:cubicBezTo>
                <a:cubicBezTo>
                  <a:pt x="1186143" y="1227124"/>
                  <a:pt x="1176175" y="1232661"/>
                  <a:pt x="1169992" y="1238291"/>
                </a:cubicBezTo>
                <a:cubicBezTo>
                  <a:pt x="1163070" y="1244475"/>
                  <a:pt x="1155964" y="1253888"/>
                  <a:pt x="1137967" y="1280561"/>
                </a:cubicBezTo>
                <a:cubicBezTo>
                  <a:pt x="1114986" y="1314616"/>
                  <a:pt x="1102711" y="1336766"/>
                  <a:pt x="1100496" y="1348026"/>
                </a:cubicBezTo>
                <a:cubicBezTo>
                  <a:pt x="1099942" y="1350979"/>
                  <a:pt x="1099112" y="1354025"/>
                  <a:pt x="1098558" y="1354671"/>
                </a:cubicBezTo>
                <a:cubicBezTo>
                  <a:pt x="1096251" y="1357624"/>
                  <a:pt x="1091913" y="1354671"/>
                  <a:pt x="1090898" y="1349503"/>
                </a:cubicBezTo>
                <a:lnTo>
                  <a:pt x="1090252" y="1346549"/>
                </a:lnTo>
                <a:lnTo>
                  <a:pt x="1087391" y="1349872"/>
                </a:lnTo>
                <a:cubicBezTo>
                  <a:pt x="1083976" y="1353840"/>
                  <a:pt x="1081207" y="1353656"/>
                  <a:pt x="1078992" y="1349410"/>
                </a:cubicBezTo>
                <a:cubicBezTo>
                  <a:pt x="1078346" y="1348026"/>
                  <a:pt x="1068932" y="1338428"/>
                  <a:pt x="1058227" y="1327999"/>
                </a:cubicBezTo>
                <a:cubicBezTo>
                  <a:pt x="1047428" y="1317662"/>
                  <a:pt x="1037922" y="1307787"/>
                  <a:pt x="1037000" y="1305941"/>
                </a:cubicBezTo>
                <a:cubicBezTo>
                  <a:pt x="1036169" y="1304187"/>
                  <a:pt x="1034877" y="1300588"/>
                  <a:pt x="1034231" y="1297912"/>
                </a:cubicBezTo>
                <a:cubicBezTo>
                  <a:pt x="1032846" y="1291820"/>
                  <a:pt x="1031647" y="1290805"/>
                  <a:pt x="1026201" y="1291451"/>
                </a:cubicBezTo>
                <a:cubicBezTo>
                  <a:pt x="1017526" y="1292374"/>
                  <a:pt x="1014203" y="1300219"/>
                  <a:pt x="1015034" y="1317939"/>
                </a:cubicBezTo>
                <a:cubicBezTo>
                  <a:pt x="1015496" y="1327630"/>
                  <a:pt x="1015496" y="1327630"/>
                  <a:pt x="1022510" y="1343411"/>
                </a:cubicBezTo>
                <a:cubicBezTo>
                  <a:pt x="1037000" y="1375990"/>
                  <a:pt x="1045306" y="1398417"/>
                  <a:pt x="1045306" y="1404785"/>
                </a:cubicBezTo>
                <a:cubicBezTo>
                  <a:pt x="1045306" y="1407831"/>
                  <a:pt x="1044937" y="1408569"/>
                  <a:pt x="1042906" y="1409308"/>
                </a:cubicBezTo>
                <a:cubicBezTo>
                  <a:pt x="1039584" y="1410600"/>
                  <a:pt x="1037000" y="1410415"/>
                  <a:pt x="1033400" y="1408662"/>
                </a:cubicBezTo>
                <a:close/>
                <a:moveTo>
                  <a:pt x="1087299" y="1302065"/>
                </a:moveTo>
                <a:cubicBezTo>
                  <a:pt x="1089052" y="1296158"/>
                  <a:pt x="1090529" y="1290713"/>
                  <a:pt x="1090529" y="1289975"/>
                </a:cubicBezTo>
                <a:cubicBezTo>
                  <a:pt x="1090529" y="1289144"/>
                  <a:pt x="1088960" y="1288221"/>
                  <a:pt x="1086652" y="1287667"/>
                </a:cubicBezTo>
                <a:cubicBezTo>
                  <a:pt x="1079269" y="1285729"/>
                  <a:pt x="1077054" y="1285545"/>
                  <a:pt x="1074378" y="1286560"/>
                </a:cubicBezTo>
                <a:cubicBezTo>
                  <a:pt x="1071978" y="1287483"/>
                  <a:pt x="1071886" y="1287760"/>
                  <a:pt x="1072255" y="1292005"/>
                </a:cubicBezTo>
                <a:cubicBezTo>
                  <a:pt x="1072532" y="1294405"/>
                  <a:pt x="1073639" y="1298373"/>
                  <a:pt x="1074747" y="1300680"/>
                </a:cubicBezTo>
                <a:cubicBezTo>
                  <a:pt x="1076870" y="1305110"/>
                  <a:pt x="1083053" y="1313693"/>
                  <a:pt x="1083699" y="1313140"/>
                </a:cubicBezTo>
                <a:cubicBezTo>
                  <a:pt x="1083884" y="1312863"/>
                  <a:pt x="1085453" y="1307879"/>
                  <a:pt x="1087299" y="1302065"/>
                </a:cubicBezTo>
                <a:close/>
                <a:moveTo>
                  <a:pt x="1119047" y="1242444"/>
                </a:moveTo>
                <a:cubicBezTo>
                  <a:pt x="1142304" y="1218910"/>
                  <a:pt x="1155687" y="1197221"/>
                  <a:pt x="1153933" y="1186146"/>
                </a:cubicBezTo>
                <a:cubicBezTo>
                  <a:pt x="1153195" y="1181716"/>
                  <a:pt x="1145258" y="1165658"/>
                  <a:pt x="1143781" y="1165658"/>
                </a:cubicBezTo>
                <a:cubicBezTo>
                  <a:pt x="1142027" y="1165658"/>
                  <a:pt x="1046044" y="1217802"/>
                  <a:pt x="1045952" y="1218818"/>
                </a:cubicBezTo>
                <a:cubicBezTo>
                  <a:pt x="1045767" y="1220017"/>
                  <a:pt x="1062380" y="1232754"/>
                  <a:pt x="1070963" y="1237922"/>
                </a:cubicBezTo>
                <a:cubicBezTo>
                  <a:pt x="1074931" y="1240322"/>
                  <a:pt x="1081300" y="1243644"/>
                  <a:pt x="1085084" y="1245121"/>
                </a:cubicBezTo>
                <a:cubicBezTo>
                  <a:pt x="1092098" y="1247982"/>
                  <a:pt x="1105665" y="1252320"/>
                  <a:pt x="1107972" y="1252320"/>
                </a:cubicBezTo>
                <a:cubicBezTo>
                  <a:pt x="1108710" y="1252412"/>
                  <a:pt x="1113694" y="1247982"/>
                  <a:pt x="1119047" y="1242444"/>
                </a:cubicBezTo>
                <a:close/>
                <a:moveTo>
                  <a:pt x="1054720" y="1156798"/>
                </a:moveTo>
                <a:cubicBezTo>
                  <a:pt x="1082315" y="1143785"/>
                  <a:pt x="1106218" y="1132525"/>
                  <a:pt x="1107972" y="1131694"/>
                </a:cubicBezTo>
                <a:cubicBezTo>
                  <a:pt x="1113325" y="1129018"/>
                  <a:pt x="1119877" y="1122465"/>
                  <a:pt x="1122462" y="1117112"/>
                </a:cubicBezTo>
                <a:lnTo>
                  <a:pt x="1124954" y="1111944"/>
                </a:lnTo>
                <a:lnTo>
                  <a:pt x="1124400" y="1092009"/>
                </a:lnTo>
                <a:cubicBezTo>
                  <a:pt x="1123385" y="1057400"/>
                  <a:pt x="1121262" y="1045402"/>
                  <a:pt x="1114155" y="1033311"/>
                </a:cubicBezTo>
                <a:cubicBezTo>
                  <a:pt x="1108710" y="1024267"/>
                  <a:pt x="1078808" y="969999"/>
                  <a:pt x="1063949" y="942312"/>
                </a:cubicBezTo>
                <a:cubicBezTo>
                  <a:pt x="1046782" y="910194"/>
                  <a:pt x="1042629" y="898381"/>
                  <a:pt x="1043829" y="884260"/>
                </a:cubicBezTo>
                <a:cubicBezTo>
                  <a:pt x="1045213" y="868386"/>
                  <a:pt x="1045490" y="862018"/>
                  <a:pt x="1045029" y="860634"/>
                </a:cubicBezTo>
                <a:cubicBezTo>
                  <a:pt x="1044567" y="859434"/>
                  <a:pt x="1043183" y="859711"/>
                  <a:pt x="1035892" y="862387"/>
                </a:cubicBezTo>
                <a:cubicBezTo>
                  <a:pt x="1001190" y="874939"/>
                  <a:pt x="943970" y="905672"/>
                  <a:pt x="932987" y="917670"/>
                </a:cubicBezTo>
                <a:cubicBezTo>
                  <a:pt x="920527" y="931237"/>
                  <a:pt x="915451" y="958555"/>
                  <a:pt x="919235" y="990857"/>
                </a:cubicBezTo>
                <a:cubicBezTo>
                  <a:pt x="920435" y="1000917"/>
                  <a:pt x="920712" y="1001840"/>
                  <a:pt x="943231" y="1058968"/>
                </a:cubicBezTo>
                <a:cubicBezTo>
                  <a:pt x="957721" y="1095885"/>
                  <a:pt x="970365" y="1126434"/>
                  <a:pt x="978025" y="1142954"/>
                </a:cubicBezTo>
                <a:cubicBezTo>
                  <a:pt x="990023" y="1168796"/>
                  <a:pt x="990115" y="1168888"/>
                  <a:pt x="996207" y="1174610"/>
                </a:cubicBezTo>
                <a:cubicBezTo>
                  <a:pt x="999621" y="1177748"/>
                  <a:pt x="1002852" y="1180332"/>
                  <a:pt x="1003498" y="1180424"/>
                </a:cubicBezTo>
                <a:cubicBezTo>
                  <a:pt x="1004144" y="1180424"/>
                  <a:pt x="1027124" y="1169811"/>
                  <a:pt x="1054720" y="1156798"/>
                </a:cubicBezTo>
                <a:close/>
                <a:moveTo>
                  <a:pt x="1305753" y="887398"/>
                </a:moveTo>
                <a:lnTo>
                  <a:pt x="1303169" y="876416"/>
                </a:lnTo>
                <a:lnTo>
                  <a:pt x="1293201" y="874939"/>
                </a:lnTo>
                <a:cubicBezTo>
                  <a:pt x="1283695" y="873555"/>
                  <a:pt x="1283049" y="873278"/>
                  <a:pt x="1280465" y="870232"/>
                </a:cubicBezTo>
                <a:cubicBezTo>
                  <a:pt x="1270313" y="858511"/>
                  <a:pt x="1238288" y="824825"/>
                  <a:pt x="1235150" y="822517"/>
                </a:cubicBezTo>
                <a:cubicBezTo>
                  <a:pt x="1226659" y="816426"/>
                  <a:pt x="1214938" y="813565"/>
                  <a:pt x="1198510" y="813565"/>
                </a:cubicBezTo>
                <a:lnTo>
                  <a:pt x="1186974" y="813657"/>
                </a:lnTo>
                <a:lnTo>
                  <a:pt x="1177283" y="818272"/>
                </a:lnTo>
                <a:cubicBezTo>
                  <a:pt x="1171930" y="820856"/>
                  <a:pt x="1164731" y="824640"/>
                  <a:pt x="1161132" y="826763"/>
                </a:cubicBezTo>
                <a:lnTo>
                  <a:pt x="1154764" y="830547"/>
                </a:lnTo>
                <a:lnTo>
                  <a:pt x="1163439" y="834607"/>
                </a:lnTo>
                <a:cubicBezTo>
                  <a:pt x="1168238" y="836822"/>
                  <a:pt x="1182820" y="843652"/>
                  <a:pt x="1195741" y="849743"/>
                </a:cubicBezTo>
                <a:cubicBezTo>
                  <a:pt x="1217614" y="860080"/>
                  <a:pt x="1220660" y="861187"/>
                  <a:pt x="1238195" y="865987"/>
                </a:cubicBezTo>
                <a:cubicBezTo>
                  <a:pt x="1248624" y="868848"/>
                  <a:pt x="1263206" y="872447"/>
                  <a:pt x="1270682" y="874108"/>
                </a:cubicBezTo>
                <a:lnTo>
                  <a:pt x="1284157" y="877062"/>
                </a:lnTo>
                <a:lnTo>
                  <a:pt x="1296062" y="888967"/>
                </a:lnTo>
                <a:cubicBezTo>
                  <a:pt x="1302523" y="895520"/>
                  <a:pt x="1307968" y="900319"/>
                  <a:pt x="1308060" y="899673"/>
                </a:cubicBezTo>
                <a:cubicBezTo>
                  <a:pt x="1308152" y="899027"/>
                  <a:pt x="1307137" y="893490"/>
                  <a:pt x="1305753" y="887398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 w="19050" cap="flat">
            <a:solidFill>
              <a:schemeClr val="tx1">
                <a:lumMod val="95000"/>
                <a:lumOff val="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CA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45152F54-BDC8-25C9-7DDD-0AD23D4E9160}"/>
              </a:ext>
            </a:extLst>
          </p:cNvPr>
          <p:cNvGrpSpPr/>
          <p:nvPr/>
        </p:nvGrpSpPr>
        <p:grpSpPr>
          <a:xfrm>
            <a:off x="1362422" y="1175727"/>
            <a:ext cx="3330920" cy="1647376"/>
            <a:chOff x="838800" y="872204"/>
            <a:chExt cx="4558338" cy="2254421"/>
          </a:xfrm>
          <a:solidFill>
            <a:schemeClr val="bg1">
              <a:lumMod val="65000"/>
            </a:schemeClr>
          </a:solidFill>
        </p:grpSpPr>
        <p:sp>
          <p:nvSpPr>
            <p:cNvPr id="2" name="Graphic 13">
              <a:extLst>
                <a:ext uri="{FF2B5EF4-FFF2-40B4-BE49-F238E27FC236}">
                  <a16:creationId xmlns:a16="http://schemas.microsoft.com/office/drawing/2014/main" id="{A223F497-0066-D8D1-0542-3B7C52E7BF47}"/>
                </a:ext>
              </a:extLst>
            </p:cNvPr>
            <p:cNvSpPr/>
            <p:nvPr/>
          </p:nvSpPr>
          <p:spPr>
            <a:xfrm flipV="1">
              <a:off x="1965098" y="872204"/>
              <a:ext cx="1314464" cy="1207014"/>
            </a:xfrm>
            <a:custGeom>
              <a:avLst/>
              <a:gdLst>
                <a:gd name="connsiteX0" fmla="*/ 26363 w 1150391"/>
                <a:gd name="connsiteY0" fmla="*/ 1046339 h 1056353"/>
                <a:gd name="connsiteX1" fmla="*/ 25239 w 1150391"/>
                <a:gd name="connsiteY1" fmla="*/ 992294 h 1056353"/>
                <a:gd name="connsiteX2" fmla="*/ 28237 w 1150391"/>
                <a:gd name="connsiteY2" fmla="*/ 962611 h 1056353"/>
                <a:gd name="connsiteX3" fmla="*/ 23066 w 1150391"/>
                <a:gd name="connsiteY3" fmla="*/ 964859 h 1056353"/>
                <a:gd name="connsiteX4" fmla="*/ 11824 w 1150391"/>
                <a:gd name="connsiteY4" fmla="*/ 971606 h 1056353"/>
                <a:gd name="connsiteX5" fmla="*/ 5154 w 1150391"/>
                <a:gd name="connsiteY5" fmla="*/ 974829 h 1056353"/>
                <a:gd name="connsiteX6" fmla="*/ 1182 w 1150391"/>
                <a:gd name="connsiteY6" fmla="*/ 970931 h 1056353"/>
                <a:gd name="connsiteX7" fmla="*/ -6912 w 1150391"/>
                <a:gd name="connsiteY7" fmla="*/ 949718 h 1056353"/>
                <a:gd name="connsiteX8" fmla="*/ 5979 w 1150391"/>
                <a:gd name="connsiteY8" fmla="*/ 924007 h 1056353"/>
                <a:gd name="connsiteX9" fmla="*/ 23665 w 1150391"/>
                <a:gd name="connsiteY9" fmla="*/ 894998 h 1056353"/>
                <a:gd name="connsiteX10" fmla="*/ 30261 w 1150391"/>
                <a:gd name="connsiteY10" fmla="*/ 830385 h 1056353"/>
                <a:gd name="connsiteX11" fmla="*/ 27563 w 1150391"/>
                <a:gd name="connsiteY11" fmla="*/ 780613 h 1056353"/>
                <a:gd name="connsiteX12" fmla="*/ 22541 w 1150391"/>
                <a:gd name="connsiteY12" fmla="*/ 743583 h 1056353"/>
                <a:gd name="connsiteX13" fmla="*/ 48322 w 1150391"/>
                <a:gd name="connsiteY13" fmla="*/ 677845 h 1056353"/>
                <a:gd name="connsiteX14" fmla="*/ 62412 w 1150391"/>
                <a:gd name="connsiteY14" fmla="*/ 653109 h 1056353"/>
                <a:gd name="connsiteX15" fmla="*/ 73654 w 1150391"/>
                <a:gd name="connsiteY15" fmla="*/ 597790 h 1056353"/>
                <a:gd name="connsiteX16" fmla="*/ 84670 w 1150391"/>
                <a:gd name="connsiteY16" fmla="*/ 528829 h 1056353"/>
                <a:gd name="connsiteX17" fmla="*/ 115997 w 1150391"/>
                <a:gd name="connsiteY17" fmla="*/ 488726 h 1056353"/>
                <a:gd name="connsiteX18" fmla="*/ 123717 w 1150391"/>
                <a:gd name="connsiteY18" fmla="*/ 480931 h 1056353"/>
                <a:gd name="connsiteX19" fmla="*/ 132110 w 1150391"/>
                <a:gd name="connsiteY19" fmla="*/ 437005 h 1056353"/>
                <a:gd name="connsiteX20" fmla="*/ 142228 w 1150391"/>
                <a:gd name="connsiteY20" fmla="*/ 387533 h 1056353"/>
                <a:gd name="connsiteX21" fmla="*/ 163887 w 1150391"/>
                <a:gd name="connsiteY21" fmla="*/ 355751 h 1056353"/>
                <a:gd name="connsiteX22" fmla="*/ 185921 w 1150391"/>
                <a:gd name="connsiteY22" fmla="*/ 324343 h 1056353"/>
                <a:gd name="connsiteX23" fmla="*/ 197012 w 1150391"/>
                <a:gd name="connsiteY23" fmla="*/ 278094 h 1056353"/>
                <a:gd name="connsiteX24" fmla="*/ 206006 w 1150391"/>
                <a:gd name="connsiteY24" fmla="*/ 237617 h 1056353"/>
                <a:gd name="connsiteX25" fmla="*/ 212226 w 1150391"/>
                <a:gd name="connsiteY25" fmla="*/ 219102 h 1056353"/>
                <a:gd name="connsiteX26" fmla="*/ 215074 w 1150391"/>
                <a:gd name="connsiteY26" fmla="*/ 174352 h 1056353"/>
                <a:gd name="connsiteX27" fmla="*/ 208029 w 1150391"/>
                <a:gd name="connsiteY27" fmla="*/ 117984 h 1056353"/>
                <a:gd name="connsiteX28" fmla="*/ 205032 w 1150391"/>
                <a:gd name="connsiteY28" fmla="*/ 114161 h 1056353"/>
                <a:gd name="connsiteX29" fmla="*/ 190492 w 1150391"/>
                <a:gd name="connsiteY29" fmla="*/ 93698 h 1056353"/>
                <a:gd name="connsiteX30" fmla="*/ 172805 w 1150391"/>
                <a:gd name="connsiteY30" fmla="*/ 64839 h 1056353"/>
                <a:gd name="connsiteX31" fmla="*/ 153470 w 1150391"/>
                <a:gd name="connsiteY31" fmla="*/ 49847 h 1056353"/>
                <a:gd name="connsiteX32" fmla="*/ 137357 w 1150391"/>
                <a:gd name="connsiteY32" fmla="*/ 36205 h 1056353"/>
                <a:gd name="connsiteX33" fmla="*/ 146575 w 1150391"/>
                <a:gd name="connsiteY33" fmla="*/ 18815 h 1056353"/>
                <a:gd name="connsiteX34" fmla="*/ 192816 w 1150391"/>
                <a:gd name="connsiteY34" fmla="*/ 13942 h 1056353"/>
                <a:gd name="connsiteX35" fmla="*/ 226166 w 1150391"/>
                <a:gd name="connsiteY35" fmla="*/ 13343 h 1056353"/>
                <a:gd name="connsiteX36" fmla="*/ 238157 w 1150391"/>
                <a:gd name="connsiteY36" fmla="*/ 10194 h 1056353"/>
                <a:gd name="connsiteX37" fmla="*/ 272107 w 1150391"/>
                <a:gd name="connsiteY37" fmla="*/ 12668 h 1056353"/>
                <a:gd name="connsiteX38" fmla="*/ 285972 w 1150391"/>
                <a:gd name="connsiteY38" fmla="*/ 42351 h 1056353"/>
                <a:gd name="connsiteX39" fmla="*/ 287621 w 1150391"/>
                <a:gd name="connsiteY39" fmla="*/ 66338 h 1056353"/>
                <a:gd name="connsiteX40" fmla="*/ 289344 w 1150391"/>
                <a:gd name="connsiteY40" fmla="*/ 89650 h 1056353"/>
                <a:gd name="connsiteX41" fmla="*/ 301635 w 1150391"/>
                <a:gd name="connsiteY41" fmla="*/ 127429 h 1056353"/>
                <a:gd name="connsiteX42" fmla="*/ 317224 w 1150391"/>
                <a:gd name="connsiteY42" fmla="*/ 195640 h 1056353"/>
                <a:gd name="connsiteX43" fmla="*/ 335210 w 1150391"/>
                <a:gd name="connsiteY43" fmla="*/ 277719 h 1056353"/>
                <a:gd name="connsiteX44" fmla="*/ 341131 w 1150391"/>
                <a:gd name="connsiteY44" fmla="*/ 303955 h 1056353"/>
                <a:gd name="connsiteX45" fmla="*/ 349150 w 1150391"/>
                <a:gd name="connsiteY45" fmla="*/ 321945 h 1056353"/>
                <a:gd name="connsiteX46" fmla="*/ 373058 w 1150391"/>
                <a:gd name="connsiteY46" fmla="*/ 325917 h 1056353"/>
                <a:gd name="connsiteX47" fmla="*/ 405658 w 1150391"/>
                <a:gd name="connsiteY47" fmla="*/ 323444 h 1056353"/>
                <a:gd name="connsiteX48" fmla="*/ 512829 w 1150391"/>
                <a:gd name="connsiteY48" fmla="*/ 319246 h 1056353"/>
                <a:gd name="connsiteX49" fmla="*/ 575783 w 1150391"/>
                <a:gd name="connsiteY49" fmla="*/ 319996 h 1056353"/>
                <a:gd name="connsiteX50" fmla="*/ 705137 w 1150391"/>
                <a:gd name="connsiteY50" fmla="*/ 354776 h 1056353"/>
                <a:gd name="connsiteX51" fmla="*/ 708959 w 1150391"/>
                <a:gd name="connsiteY51" fmla="*/ 356350 h 1056353"/>
                <a:gd name="connsiteX52" fmla="*/ 710683 w 1150391"/>
                <a:gd name="connsiteY52" fmla="*/ 352827 h 1056353"/>
                <a:gd name="connsiteX53" fmla="*/ 713007 w 1150391"/>
                <a:gd name="connsiteY53" fmla="*/ 337911 h 1056353"/>
                <a:gd name="connsiteX54" fmla="*/ 730693 w 1150391"/>
                <a:gd name="connsiteY54" fmla="*/ 299307 h 1056353"/>
                <a:gd name="connsiteX55" fmla="*/ 747781 w 1150391"/>
                <a:gd name="connsiteY55" fmla="*/ 280343 h 1056353"/>
                <a:gd name="connsiteX56" fmla="*/ 765393 w 1150391"/>
                <a:gd name="connsiteY56" fmla="*/ 259730 h 1056353"/>
                <a:gd name="connsiteX57" fmla="*/ 821676 w 1150391"/>
                <a:gd name="connsiteY57" fmla="*/ 208233 h 1056353"/>
                <a:gd name="connsiteX58" fmla="*/ 860722 w 1150391"/>
                <a:gd name="connsiteY58" fmla="*/ 175852 h 1056353"/>
                <a:gd name="connsiteX59" fmla="*/ 885379 w 1150391"/>
                <a:gd name="connsiteY59" fmla="*/ 120757 h 1056353"/>
                <a:gd name="connsiteX60" fmla="*/ 885005 w 1150391"/>
                <a:gd name="connsiteY60" fmla="*/ 110188 h 1056353"/>
                <a:gd name="connsiteX61" fmla="*/ 883805 w 1150391"/>
                <a:gd name="connsiteY61" fmla="*/ 104716 h 1056353"/>
                <a:gd name="connsiteX62" fmla="*/ 877585 w 1150391"/>
                <a:gd name="connsiteY62" fmla="*/ 71585 h 1056353"/>
                <a:gd name="connsiteX63" fmla="*/ 873388 w 1150391"/>
                <a:gd name="connsiteY63" fmla="*/ 50222 h 1056353"/>
                <a:gd name="connsiteX64" fmla="*/ 865969 w 1150391"/>
                <a:gd name="connsiteY64" fmla="*/ 33731 h 1056353"/>
                <a:gd name="connsiteX65" fmla="*/ 849331 w 1150391"/>
                <a:gd name="connsiteY65" fmla="*/ 28559 h 1056353"/>
                <a:gd name="connsiteX66" fmla="*/ 832768 w 1150391"/>
                <a:gd name="connsiteY66" fmla="*/ 22937 h 1056353"/>
                <a:gd name="connsiteX67" fmla="*/ 830969 w 1150391"/>
                <a:gd name="connsiteY67" fmla="*/ 6671 h 1056353"/>
                <a:gd name="connsiteX68" fmla="*/ 900668 w 1150391"/>
                <a:gd name="connsiteY68" fmla="*/ -5622 h 1056353"/>
                <a:gd name="connsiteX69" fmla="*/ 924276 w 1150391"/>
                <a:gd name="connsiteY69" fmla="*/ -4497 h 1056353"/>
                <a:gd name="connsiteX70" fmla="*/ 951256 w 1150391"/>
                <a:gd name="connsiteY70" fmla="*/ -2623 h 1056353"/>
                <a:gd name="connsiteX71" fmla="*/ 990602 w 1150391"/>
                <a:gd name="connsiteY71" fmla="*/ -1349 h 1056353"/>
                <a:gd name="connsiteX72" fmla="*/ 995848 w 1150391"/>
                <a:gd name="connsiteY72" fmla="*/ -1949 h 1056353"/>
                <a:gd name="connsiteX73" fmla="*/ 1003492 w 1150391"/>
                <a:gd name="connsiteY73" fmla="*/ 12143 h 1056353"/>
                <a:gd name="connsiteX74" fmla="*/ 1022303 w 1150391"/>
                <a:gd name="connsiteY74" fmla="*/ 52845 h 1056353"/>
                <a:gd name="connsiteX75" fmla="*/ 1028449 w 1150391"/>
                <a:gd name="connsiteY75" fmla="*/ 68961 h 1056353"/>
                <a:gd name="connsiteX76" fmla="*/ 1039840 w 1150391"/>
                <a:gd name="connsiteY76" fmla="*/ 107565 h 1056353"/>
                <a:gd name="connsiteX77" fmla="*/ 1041189 w 1150391"/>
                <a:gd name="connsiteY77" fmla="*/ 112062 h 1056353"/>
                <a:gd name="connsiteX78" fmla="*/ 1042988 w 1150391"/>
                <a:gd name="connsiteY78" fmla="*/ 118958 h 1056353"/>
                <a:gd name="connsiteX79" fmla="*/ 1042313 w 1150391"/>
                <a:gd name="connsiteY79" fmla="*/ 160035 h 1056353"/>
                <a:gd name="connsiteX80" fmla="*/ 1009937 w 1150391"/>
                <a:gd name="connsiteY80" fmla="*/ 208233 h 1056353"/>
                <a:gd name="connsiteX81" fmla="*/ 984981 w 1150391"/>
                <a:gd name="connsiteY81" fmla="*/ 235443 h 1056353"/>
                <a:gd name="connsiteX82" fmla="*/ 954853 w 1150391"/>
                <a:gd name="connsiteY82" fmla="*/ 335212 h 1056353"/>
                <a:gd name="connsiteX83" fmla="*/ 956951 w 1150391"/>
                <a:gd name="connsiteY83" fmla="*/ 348180 h 1056353"/>
                <a:gd name="connsiteX84" fmla="*/ 967219 w 1150391"/>
                <a:gd name="connsiteY84" fmla="*/ 370143 h 1056353"/>
                <a:gd name="connsiteX85" fmla="*/ 968943 w 1150391"/>
                <a:gd name="connsiteY85" fmla="*/ 372167 h 1056353"/>
                <a:gd name="connsiteX86" fmla="*/ 973664 w 1150391"/>
                <a:gd name="connsiteY86" fmla="*/ 370293 h 1056353"/>
                <a:gd name="connsiteX87" fmla="*/ 1004841 w 1150391"/>
                <a:gd name="connsiteY87" fmla="*/ 331689 h 1056353"/>
                <a:gd name="connsiteX88" fmla="*/ 1025226 w 1150391"/>
                <a:gd name="connsiteY88" fmla="*/ 297883 h 1056353"/>
                <a:gd name="connsiteX89" fmla="*/ 1048459 w 1150391"/>
                <a:gd name="connsiteY89" fmla="*/ 263103 h 1056353"/>
                <a:gd name="connsiteX90" fmla="*/ 1050932 w 1150391"/>
                <a:gd name="connsiteY90" fmla="*/ 240615 h 1056353"/>
                <a:gd name="connsiteX91" fmla="*/ 1053780 w 1150391"/>
                <a:gd name="connsiteY91" fmla="*/ 218128 h 1056353"/>
                <a:gd name="connsiteX92" fmla="*/ 1088329 w 1150391"/>
                <a:gd name="connsiteY92" fmla="*/ 159286 h 1056353"/>
                <a:gd name="connsiteX93" fmla="*/ 1098072 w 1150391"/>
                <a:gd name="connsiteY93" fmla="*/ 147442 h 1056353"/>
                <a:gd name="connsiteX94" fmla="*/ 1112087 w 1150391"/>
                <a:gd name="connsiteY94" fmla="*/ 136798 h 1056353"/>
                <a:gd name="connsiteX95" fmla="*/ 1113361 w 1150391"/>
                <a:gd name="connsiteY95" fmla="*/ 144969 h 1056353"/>
                <a:gd name="connsiteX96" fmla="*/ 1113736 w 1150391"/>
                <a:gd name="connsiteY96" fmla="*/ 153139 h 1056353"/>
                <a:gd name="connsiteX97" fmla="*/ 1118607 w 1150391"/>
                <a:gd name="connsiteY97" fmla="*/ 160110 h 1056353"/>
                <a:gd name="connsiteX98" fmla="*/ 1142140 w 1150391"/>
                <a:gd name="connsiteY98" fmla="*/ 227198 h 1056353"/>
                <a:gd name="connsiteX99" fmla="*/ 1142065 w 1150391"/>
                <a:gd name="connsiteY99" fmla="*/ 292711 h 1056353"/>
                <a:gd name="connsiteX100" fmla="*/ 1134495 w 1150391"/>
                <a:gd name="connsiteY100" fmla="*/ 341809 h 1056353"/>
                <a:gd name="connsiteX101" fmla="*/ 1099046 w 1150391"/>
                <a:gd name="connsiteY101" fmla="*/ 419390 h 1056353"/>
                <a:gd name="connsiteX102" fmla="*/ 1060675 w 1150391"/>
                <a:gd name="connsiteY102" fmla="*/ 486852 h 1056353"/>
                <a:gd name="connsiteX103" fmla="*/ 1011661 w 1150391"/>
                <a:gd name="connsiteY103" fmla="*/ 570805 h 1056353"/>
                <a:gd name="connsiteX104" fmla="*/ 972615 w 1150391"/>
                <a:gd name="connsiteY104" fmla="*/ 615405 h 1056353"/>
                <a:gd name="connsiteX105" fmla="*/ 946609 w 1150391"/>
                <a:gd name="connsiteY105" fmla="*/ 643140 h 1056353"/>
                <a:gd name="connsiteX106" fmla="*/ 906439 w 1150391"/>
                <a:gd name="connsiteY106" fmla="*/ 674547 h 1056353"/>
                <a:gd name="connsiteX107" fmla="*/ 797919 w 1150391"/>
                <a:gd name="connsiteY107" fmla="*/ 683317 h 1056353"/>
                <a:gd name="connsiteX108" fmla="*/ 787052 w 1150391"/>
                <a:gd name="connsiteY108" fmla="*/ 683242 h 1056353"/>
                <a:gd name="connsiteX109" fmla="*/ 719302 w 1150391"/>
                <a:gd name="connsiteY109" fmla="*/ 682792 h 1056353"/>
                <a:gd name="connsiteX110" fmla="*/ 619625 w 1150391"/>
                <a:gd name="connsiteY110" fmla="*/ 683242 h 1056353"/>
                <a:gd name="connsiteX111" fmla="*/ 556897 w 1150391"/>
                <a:gd name="connsiteY111" fmla="*/ 687740 h 1056353"/>
                <a:gd name="connsiteX112" fmla="*/ 506984 w 1150391"/>
                <a:gd name="connsiteY112" fmla="*/ 681518 h 1056353"/>
                <a:gd name="connsiteX113" fmla="*/ 502187 w 1150391"/>
                <a:gd name="connsiteY113" fmla="*/ 679944 h 1056353"/>
                <a:gd name="connsiteX114" fmla="*/ 496117 w 1150391"/>
                <a:gd name="connsiteY114" fmla="*/ 681518 h 1056353"/>
                <a:gd name="connsiteX115" fmla="*/ 477006 w 1150391"/>
                <a:gd name="connsiteY115" fmla="*/ 688039 h 1056353"/>
                <a:gd name="connsiteX116" fmla="*/ 433763 w 1150391"/>
                <a:gd name="connsiteY116" fmla="*/ 697859 h 1056353"/>
                <a:gd name="connsiteX117" fmla="*/ 361441 w 1150391"/>
                <a:gd name="connsiteY117" fmla="*/ 725219 h 1056353"/>
                <a:gd name="connsiteX118" fmla="*/ 343454 w 1150391"/>
                <a:gd name="connsiteY118" fmla="*/ 737962 h 1056353"/>
                <a:gd name="connsiteX119" fmla="*/ 307481 w 1150391"/>
                <a:gd name="connsiteY119" fmla="*/ 769519 h 1056353"/>
                <a:gd name="connsiteX120" fmla="*/ 311378 w 1150391"/>
                <a:gd name="connsiteY120" fmla="*/ 787884 h 1056353"/>
                <a:gd name="connsiteX121" fmla="*/ 325093 w 1150391"/>
                <a:gd name="connsiteY121" fmla="*/ 799427 h 1056353"/>
                <a:gd name="connsiteX122" fmla="*/ 349000 w 1150391"/>
                <a:gd name="connsiteY122" fmla="*/ 832034 h 1056353"/>
                <a:gd name="connsiteX123" fmla="*/ 291743 w 1150391"/>
                <a:gd name="connsiteY123" fmla="*/ 875884 h 1056353"/>
                <a:gd name="connsiteX124" fmla="*/ 264313 w 1150391"/>
                <a:gd name="connsiteY124" fmla="*/ 888402 h 1056353"/>
                <a:gd name="connsiteX125" fmla="*/ 218821 w 1150391"/>
                <a:gd name="connsiteY125" fmla="*/ 927455 h 1056353"/>
                <a:gd name="connsiteX126" fmla="*/ 167784 w 1150391"/>
                <a:gd name="connsiteY126" fmla="*/ 963960 h 1056353"/>
                <a:gd name="connsiteX127" fmla="*/ 135933 w 1150391"/>
                <a:gd name="connsiteY127" fmla="*/ 972730 h 1056353"/>
                <a:gd name="connsiteX128" fmla="*/ 132110 w 1150391"/>
                <a:gd name="connsiteY128" fmla="*/ 978652 h 1056353"/>
                <a:gd name="connsiteX129" fmla="*/ 75527 w 1150391"/>
                <a:gd name="connsiteY129" fmla="*/ 1038543 h 1056353"/>
                <a:gd name="connsiteX130" fmla="*/ 35807 w 1150391"/>
                <a:gd name="connsiteY130" fmla="*/ 1049562 h 1056353"/>
                <a:gd name="connsiteX131" fmla="*/ 28312 w 1150391"/>
                <a:gd name="connsiteY131" fmla="*/ 1050012 h 1056353"/>
                <a:gd name="connsiteX132" fmla="*/ 26363 w 1150391"/>
                <a:gd name="connsiteY132" fmla="*/ 1046339 h 1056353"/>
                <a:gd name="connsiteX133" fmla="*/ 956052 w 1150391"/>
                <a:gd name="connsiteY133" fmla="*/ 175777 h 1056353"/>
                <a:gd name="connsiteX134" fmla="*/ 966020 w 1150391"/>
                <a:gd name="connsiteY134" fmla="*/ 160185 h 1056353"/>
                <a:gd name="connsiteX135" fmla="*/ 977186 w 1150391"/>
                <a:gd name="connsiteY135" fmla="*/ 141671 h 1056353"/>
                <a:gd name="connsiteX136" fmla="*/ 980859 w 1150391"/>
                <a:gd name="connsiteY136" fmla="*/ 109364 h 1056353"/>
                <a:gd name="connsiteX137" fmla="*/ 979735 w 1150391"/>
                <a:gd name="connsiteY137" fmla="*/ 103367 h 1056353"/>
                <a:gd name="connsiteX138" fmla="*/ 978760 w 1150391"/>
                <a:gd name="connsiteY138" fmla="*/ 100594 h 1056353"/>
                <a:gd name="connsiteX139" fmla="*/ 975987 w 1150391"/>
                <a:gd name="connsiteY139" fmla="*/ 95422 h 1056353"/>
                <a:gd name="connsiteX140" fmla="*/ 967594 w 1150391"/>
                <a:gd name="connsiteY140" fmla="*/ 74958 h 1056353"/>
                <a:gd name="connsiteX141" fmla="*/ 954178 w 1150391"/>
                <a:gd name="connsiteY141" fmla="*/ 36280 h 1056353"/>
                <a:gd name="connsiteX142" fmla="*/ 953279 w 1150391"/>
                <a:gd name="connsiteY142" fmla="*/ 30733 h 1056353"/>
                <a:gd name="connsiteX143" fmla="*/ 948183 w 1150391"/>
                <a:gd name="connsiteY143" fmla="*/ 30583 h 1056353"/>
                <a:gd name="connsiteX144" fmla="*/ 943087 w 1150391"/>
                <a:gd name="connsiteY144" fmla="*/ 30508 h 1056353"/>
                <a:gd name="connsiteX145" fmla="*/ 942562 w 1150391"/>
                <a:gd name="connsiteY145" fmla="*/ 33956 h 1056353"/>
                <a:gd name="connsiteX146" fmla="*/ 944960 w 1150391"/>
                <a:gd name="connsiteY146" fmla="*/ 64464 h 1056353"/>
                <a:gd name="connsiteX147" fmla="*/ 947059 w 1150391"/>
                <a:gd name="connsiteY147" fmla="*/ 89950 h 1056353"/>
                <a:gd name="connsiteX148" fmla="*/ 948333 w 1150391"/>
                <a:gd name="connsiteY148" fmla="*/ 102842 h 1056353"/>
                <a:gd name="connsiteX149" fmla="*/ 950956 w 1150391"/>
                <a:gd name="connsiteY149" fmla="*/ 150666 h 1056353"/>
                <a:gd name="connsiteX150" fmla="*/ 951181 w 1150391"/>
                <a:gd name="connsiteY150" fmla="*/ 170305 h 1056353"/>
                <a:gd name="connsiteX151" fmla="*/ 953804 w 1150391"/>
                <a:gd name="connsiteY151" fmla="*/ 179524 h 1056353"/>
                <a:gd name="connsiteX152" fmla="*/ 956052 w 1150391"/>
                <a:gd name="connsiteY152" fmla="*/ 175777 h 1056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</a:cxnLst>
              <a:rect l="l" t="t" r="r" b="b"/>
              <a:pathLst>
                <a:path w="1150391" h="1056353">
                  <a:moveTo>
                    <a:pt x="26363" y="1046339"/>
                  </a:moveTo>
                  <a:cubicBezTo>
                    <a:pt x="20443" y="1035320"/>
                    <a:pt x="20218" y="1023252"/>
                    <a:pt x="25239" y="992294"/>
                  </a:cubicBezTo>
                  <a:cubicBezTo>
                    <a:pt x="28162" y="974454"/>
                    <a:pt x="29211" y="964335"/>
                    <a:pt x="28237" y="962611"/>
                  </a:cubicBezTo>
                  <a:cubicBezTo>
                    <a:pt x="27638" y="961636"/>
                    <a:pt x="26813" y="962011"/>
                    <a:pt x="23066" y="964859"/>
                  </a:cubicBezTo>
                  <a:cubicBezTo>
                    <a:pt x="20593" y="966733"/>
                    <a:pt x="15571" y="969732"/>
                    <a:pt x="11824" y="971606"/>
                  </a:cubicBezTo>
                  <a:lnTo>
                    <a:pt x="5154" y="974829"/>
                  </a:lnTo>
                  <a:lnTo>
                    <a:pt x="1182" y="970931"/>
                  </a:lnTo>
                  <a:cubicBezTo>
                    <a:pt x="-4139" y="965684"/>
                    <a:pt x="-6912" y="958413"/>
                    <a:pt x="-6912" y="949718"/>
                  </a:cubicBezTo>
                  <a:cubicBezTo>
                    <a:pt x="-6912" y="940648"/>
                    <a:pt x="-4813" y="936375"/>
                    <a:pt x="5979" y="924007"/>
                  </a:cubicBezTo>
                  <a:cubicBezTo>
                    <a:pt x="16621" y="911789"/>
                    <a:pt x="20218" y="905942"/>
                    <a:pt x="23665" y="894998"/>
                  </a:cubicBezTo>
                  <a:cubicBezTo>
                    <a:pt x="27488" y="882780"/>
                    <a:pt x="28612" y="871986"/>
                    <a:pt x="30261" y="830385"/>
                  </a:cubicBezTo>
                  <a:cubicBezTo>
                    <a:pt x="31310" y="803700"/>
                    <a:pt x="31085" y="798827"/>
                    <a:pt x="27563" y="780613"/>
                  </a:cubicBezTo>
                  <a:cubicBezTo>
                    <a:pt x="23366" y="758800"/>
                    <a:pt x="22541" y="753178"/>
                    <a:pt x="22541" y="743583"/>
                  </a:cubicBezTo>
                  <a:cubicBezTo>
                    <a:pt x="22541" y="724619"/>
                    <a:pt x="27188" y="712851"/>
                    <a:pt x="48322" y="677845"/>
                  </a:cubicBezTo>
                  <a:cubicBezTo>
                    <a:pt x="54468" y="667651"/>
                    <a:pt x="60763" y="656557"/>
                    <a:pt x="62412" y="653109"/>
                  </a:cubicBezTo>
                  <a:cubicBezTo>
                    <a:pt x="67883" y="641341"/>
                    <a:pt x="70881" y="626499"/>
                    <a:pt x="73654" y="597790"/>
                  </a:cubicBezTo>
                  <a:cubicBezTo>
                    <a:pt x="77401" y="558587"/>
                    <a:pt x="79874" y="543296"/>
                    <a:pt x="84670" y="528829"/>
                  </a:cubicBezTo>
                  <a:cubicBezTo>
                    <a:pt x="91191" y="509340"/>
                    <a:pt x="101533" y="496072"/>
                    <a:pt x="115997" y="488726"/>
                  </a:cubicBezTo>
                  <a:cubicBezTo>
                    <a:pt x="121243" y="486028"/>
                    <a:pt x="121543" y="485728"/>
                    <a:pt x="123717" y="480931"/>
                  </a:cubicBezTo>
                  <a:cubicBezTo>
                    <a:pt x="128063" y="471561"/>
                    <a:pt x="129862" y="461891"/>
                    <a:pt x="132110" y="437005"/>
                  </a:cubicBezTo>
                  <a:cubicBezTo>
                    <a:pt x="134659" y="408746"/>
                    <a:pt x="136532" y="399451"/>
                    <a:pt x="142228" y="387533"/>
                  </a:cubicBezTo>
                  <a:cubicBezTo>
                    <a:pt x="146725" y="378088"/>
                    <a:pt x="151146" y="371567"/>
                    <a:pt x="163887" y="355751"/>
                  </a:cubicBezTo>
                  <a:cubicBezTo>
                    <a:pt x="177827" y="338360"/>
                    <a:pt x="181349" y="333338"/>
                    <a:pt x="185921" y="324343"/>
                  </a:cubicBezTo>
                  <a:cubicBezTo>
                    <a:pt x="192591" y="311226"/>
                    <a:pt x="194314" y="304030"/>
                    <a:pt x="197012" y="278094"/>
                  </a:cubicBezTo>
                  <a:cubicBezTo>
                    <a:pt x="199186" y="256881"/>
                    <a:pt x="199785" y="254258"/>
                    <a:pt x="206006" y="237617"/>
                  </a:cubicBezTo>
                  <a:cubicBezTo>
                    <a:pt x="208629" y="230571"/>
                    <a:pt x="211402" y="222251"/>
                    <a:pt x="212226" y="219102"/>
                  </a:cubicBezTo>
                  <a:cubicBezTo>
                    <a:pt x="214699" y="209433"/>
                    <a:pt x="215524" y="196165"/>
                    <a:pt x="215074" y="174352"/>
                  </a:cubicBezTo>
                  <a:cubicBezTo>
                    <a:pt x="214475" y="149391"/>
                    <a:pt x="212151" y="130427"/>
                    <a:pt x="208029" y="117984"/>
                  </a:cubicBezTo>
                  <a:cubicBezTo>
                    <a:pt x="206905" y="114611"/>
                    <a:pt x="206456" y="113936"/>
                    <a:pt x="205032" y="114161"/>
                  </a:cubicBezTo>
                  <a:cubicBezTo>
                    <a:pt x="202933" y="114461"/>
                    <a:pt x="198661" y="108464"/>
                    <a:pt x="190492" y="93698"/>
                  </a:cubicBezTo>
                  <a:cubicBezTo>
                    <a:pt x="180749" y="75933"/>
                    <a:pt x="177827" y="71135"/>
                    <a:pt x="172805" y="64839"/>
                  </a:cubicBezTo>
                  <a:cubicBezTo>
                    <a:pt x="166660" y="57043"/>
                    <a:pt x="160964" y="52621"/>
                    <a:pt x="153470" y="49847"/>
                  </a:cubicBezTo>
                  <a:cubicBezTo>
                    <a:pt x="140129" y="44900"/>
                    <a:pt x="137357" y="42501"/>
                    <a:pt x="137357" y="36205"/>
                  </a:cubicBezTo>
                  <a:cubicBezTo>
                    <a:pt x="137357" y="28709"/>
                    <a:pt x="140879" y="22113"/>
                    <a:pt x="146575" y="18815"/>
                  </a:cubicBezTo>
                  <a:cubicBezTo>
                    <a:pt x="153320" y="14842"/>
                    <a:pt x="156767" y="14467"/>
                    <a:pt x="192816" y="13942"/>
                  </a:cubicBezTo>
                  <a:lnTo>
                    <a:pt x="226166" y="13343"/>
                  </a:lnTo>
                  <a:lnTo>
                    <a:pt x="238157" y="10194"/>
                  </a:lnTo>
                  <a:cubicBezTo>
                    <a:pt x="257118" y="5172"/>
                    <a:pt x="264313" y="5697"/>
                    <a:pt x="272107" y="12668"/>
                  </a:cubicBezTo>
                  <a:cubicBezTo>
                    <a:pt x="278178" y="18215"/>
                    <a:pt x="282749" y="27959"/>
                    <a:pt x="285972" y="42351"/>
                  </a:cubicBezTo>
                  <a:cubicBezTo>
                    <a:pt x="287246" y="48348"/>
                    <a:pt x="287546" y="52171"/>
                    <a:pt x="287621" y="66338"/>
                  </a:cubicBezTo>
                  <a:cubicBezTo>
                    <a:pt x="287696" y="80730"/>
                    <a:pt x="287995" y="84178"/>
                    <a:pt x="289344" y="89650"/>
                  </a:cubicBezTo>
                  <a:cubicBezTo>
                    <a:pt x="291443" y="98195"/>
                    <a:pt x="295340" y="110113"/>
                    <a:pt x="301635" y="127429"/>
                  </a:cubicBezTo>
                  <a:cubicBezTo>
                    <a:pt x="309804" y="149841"/>
                    <a:pt x="312202" y="160260"/>
                    <a:pt x="317224" y="195640"/>
                  </a:cubicBezTo>
                  <a:cubicBezTo>
                    <a:pt x="321046" y="222550"/>
                    <a:pt x="324568" y="238741"/>
                    <a:pt x="335210" y="277719"/>
                  </a:cubicBezTo>
                  <a:cubicBezTo>
                    <a:pt x="337684" y="287014"/>
                    <a:pt x="340382" y="298783"/>
                    <a:pt x="341131" y="303955"/>
                  </a:cubicBezTo>
                  <a:cubicBezTo>
                    <a:pt x="342780" y="315273"/>
                    <a:pt x="344354" y="318871"/>
                    <a:pt x="349150" y="321945"/>
                  </a:cubicBezTo>
                  <a:cubicBezTo>
                    <a:pt x="354546" y="325318"/>
                    <a:pt x="358818" y="326067"/>
                    <a:pt x="373058" y="325917"/>
                  </a:cubicBezTo>
                  <a:cubicBezTo>
                    <a:pt x="381976" y="325842"/>
                    <a:pt x="391794" y="325093"/>
                    <a:pt x="405658" y="323444"/>
                  </a:cubicBezTo>
                  <a:cubicBezTo>
                    <a:pt x="429791" y="320595"/>
                    <a:pt x="445904" y="319921"/>
                    <a:pt x="512829" y="319246"/>
                  </a:cubicBezTo>
                  <a:cubicBezTo>
                    <a:pt x="555997" y="318796"/>
                    <a:pt x="563567" y="318871"/>
                    <a:pt x="575783" y="319996"/>
                  </a:cubicBezTo>
                  <a:cubicBezTo>
                    <a:pt x="616927" y="323819"/>
                    <a:pt x="649603" y="332589"/>
                    <a:pt x="705137" y="354776"/>
                  </a:cubicBezTo>
                  <a:lnTo>
                    <a:pt x="708959" y="356350"/>
                  </a:lnTo>
                  <a:lnTo>
                    <a:pt x="710683" y="352827"/>
                  </a:lnTo>
                  <a:cubicBezTo>
                    <a:pt x="712182" y="349829"/>
                    <a:pt x="712557" y="347655"/>
                    <a:pt x="713007" y="337911"/>
                  </a:cubicBezTo>
                  <a:cubicBezTo>
                    <a:pt x="713906" y="319696"/>
                    <a:pt x="716379" y="314299"/>
                    <a:pt x="730693" y="299307"/>
                  </a:cubicBezTo>
                  <a:cubicBezTo>
                    <a:pt x="735115" y="294660"/>
                    <a:pt x="742834" y="286115"/>
                    <a:pt x="747781" y="280343"/>
                  </a:cubicBezTo>
                  <a:cubicBezTo>
                    <a:pt x="752652" y="274571"/>
                    <a:pt x="760596" y="265276"/>
                    <a:pt x="765393" y="259730"/>
                  </a:cubicBezTo>
                  <a:cubicBezTo>
                    <a:pt x="784129" y="237767"/>
                    <a:pt x="793047" y="229671"/>
                    <a:pt x="821676" y="208233"/>
                  </a:cubicBezTo>
                  <a:cubicBezTo>
                    <a:pt x="844534" y="191218"/>
                    <a:pt x="852254" y="184847"/>
                    <a:pt x="860722" y="175852"/>
                  </a:cubicBezTo>
                  <a:cubicBezTo>
                    <a:pt x="876086" y="159736"/>
                    <a:pt x="883506" y="143170"/>
                    <a:pt x="885379" y="120757"/>
                  </a:cubicBezTo>
                  <a:cubicBezTo>
                    <a:pt x="886129" y="112062"/>
                    <a:pt x="886129" y="110938"/>
                    <a:pt x="885005" y="110188"/>
                  </a:cubicBezTo>
                  <a:cubicBezTo>
                    <a:pt x="884105" y="109514"/>
                    <a:pt x="883805" y="108015"/>
                    <a:pt x="883805" y="104716"/>
                  </a:cubicBezTo>
                  <a:cubicBezTo>
                    <a:pt x="883805" y="99394"/>
                    <a:pt x="882232" y="91074"/>
                    <a:pt x="877585" y="71585"/>
                  </a:cubicBezTo>
                  <a:cubicBezTo>
                    <a:pt x="875786" y="63939"/>
                    <a:pt x="873838" y="54345"/>
                    <a:pt x="873388" y="50222"/>
                  </a:cubicBezTo>
                  <a:cubicBezTo>
                    <a:pt x="872264" y="41077"/>
                    <a:pt x="870465" y="37104"/>
                    <a:pt x="865969" y="33731"/>
                  </a:cubicBezTo>
                  <a:cubicBezTo>
                    <a:pt x="862071" y="30658"/>
                    <a:pt x="860048" y="30058"/>
                    <a:pt x="849331" y="28559"/>
                  </a:cubicBezTo>
                  <a:cubicBezTo>
                    <a:pt x="838464" y="26985"/>
                    <a:pt x="835916" y="26085"/>
                    <a:pt x="832768" y="22937"/>
                  </a:cubicBezTo>
                  <a:cubicBezTo>
                    <a:pt x="827897" y="18140"/>
                    <a:pt x="827222" y="11619"/>
                    <a:pt x="830969" y="6671"/>
                  </a:cubicBezTo>
                  <a:cubicBezTo>
                    <a:pt x="838314" y="-2923"/>
                    <a:pt x="869416" y="-8395"/>
                    <a:pt x="900668" y="-5622"/>
                  </a:cubicBezTo>
                  <a:cubicBezTo>
                    <a:pt x="906439" y="-5097"/>
                    <a:pt x="917081" y="-4647"/>
                    <a:pt x="924276" y="-4497"/>
                  </a:cubicBezTo>
                  <a:cubicBezTo>
                    <a:pt x="931545" y="-4347"/>
                    <a:pt x="943611" y="-3523"/>
                    <a:pt x="951256" y="-2623"/>
                  </a:cubicBezTo>
                  <a:cubicBezTo>
                    <a:pt x="966020" y="-899"/>
                    <a:pt x="981983" y="-375"/>
                    <a:pt x="990602" y="-1349"/>
                  </a:cubicBezTo>
                  <a:lnTo>
                    <a:pt x="995848" y="-1949"/>
                  </a:lnTo>
                  <a:lnTo>
                    <a:pt x="1003492" y="12143"/>
                  </a:lnTo>
                  <a:cubicBezTo>
                    <a:pt x="1011436" y="26910"/>
                    <a:pt x="1018481" y="42052"/>
                    <a:pt x="1022303" y="52845"/>
                  </a:cubicBezTo>
                  <a:cubicBezTo>
                    <a:pt x="1023502" y="56369"/>
                    <a:pt x="1026275" y="63639"/>
                    <a:pt x="1028449" y="68961"/>
                  </a:cubicBezTo>
                  <a:cubicBezTo>
                    <a:pt x="1036543" y="88975"/>
                    <a:pt x="1039615" y="99544"/>
                    <a:pt x="1039840" y="107565"/>
                  </a:cubicBezTo>
                  <a:cubicBezTo>
                    <a:pt x="1039915" y="111238"/>
                    <a:pt x="1040215" y="112062"/>
                    <a:pt x="1041189" y="112062"/>
                  </a:cubicBezTo>
                  <a:cubicBezTo>
                    <a:pt x="1042238" y="112062"/>
                    <a:pt x="1042538" y="113187"/>
                    <a:pt x="1042988" y="118958"/>
                  </a:cubicBezTo>
                  <a:cubicBezTo>
                    <a:pt x="1043812" y="131102"/>
                    <a:pt x="1043512" y="152540"/>
                    <a:pt x="1042313" y="160035"/>
                  </a:cubicBezTo>
                  <a:cubicBezTo>
                    <a:pt x="1039316" y="179225"/>
                    <a:pt x="1034969" y="185821"/>
                    <a:pt x="1009937" y="208233"/>
                  </a:cubicBezTo>
                  <a:cubicBezTo>
                    <a:pt x="996522" y="220302"/>
                    <a:pt x="991351" y="225923"/>
                    <a:pt x="984981" y="235443"/>
                  </a:cubicBezTo>
                  <a:cubicBezTo>
                    <a:pt x="964221" y="266476"/>
                    <a:pt x="951855" y="307403"/>
                    <a:pt x="954853" y="335212"/>
                  </a:cubicBezTo>
                  <a:cubicBezTo>
                    <a:pt x="955303" y="339635"/>
                    <a:pt x="956277" y="345481"/>
                    <a:pt x="956951" y="348180"/>
                  </a:cubicBezTo>
                  <a:cubicBezTo>
                    <a:pt x="958300" y="353577"/>
                    <a:pt x="964521" y="366919"/>
                    <a:pt x="967219" y="370143"/>
                  </a:cubicBezTo>
                  <a:lnTo>
                    <a:pt x="968943" y="372167"/>
                  </a:lnTo>
                  <a:lnTo>
                    <a:pt x="973664" y="370293"/>
                  </a:lnTo>
                  <a:cubicBezTo>
                    <a:pt x="987529" y="364896"/>
                    <a:pt x="993449" y="357475"/>
                    <a:pt x="1004841" y="331689"/>
                  </a:cubicBezTo>
                  <a:cubicBezTo>
                    <a:pt x="1012335" y="314749"/>
                    <a:pt x="1015708" y="309127"/>
                    <a:pt x="1025226" y="297883"/>
                  </a:cubicBezTo>
                  <a:cubicBezTo>
                    <a:pt x="1040964" y="279219"/>
                    <a:pt x="1045311" y="272622"/>
                    <a:pt x="1048459" y="263103"/>
                  </a:cubicBezTo>
                  <a:cubicBezTo>
                    <a:pt x="1050258" y="257631"/>
                    <a:pt x="1050482" y="255682"/>
                    <a:pt x="1050932" y="240615"/>
                  </a:cubicBezTo>
                  <a:cubicBezTo>
                    <a:pt x="1051382" y="224349"/>
                    <a:pt x="1051382" y="224050"/>
                    <a:pt x="1053780" y="218128"/>
                  </a:cubicBezTo>
                  <a:cubicBezTo>
                    <a:pt x="1056403" y="211457"/>
                    <a:pt x="1080910" y="169780"/>
                    <a:pt x="1088329" y="159286"/>
                  </a:cubicBezTo>
                  <a:cubicBezTo>
                    <a:pt x="1090952" y="155538"/>
                    <a:pt x="1095374" y="150216"/>
                    <a:pt x="1098072" y="147442"/>
                  </a:cubicBezTo>
                  <a:cubicBezTo>
                    <a:pt x="1102944" y="142420"/>
                    <a:pt x="1110363" y="136798"/>
                    <a:pt x="1112087" y="136798"/>
                  </a:cubicBezTo>
                  <a:cubicBezTo>
                    <a:pt x="1112611" y="136798"/>
                    <a:pt x="1113061" y="139722"/>
                    <a:pt x="1113361" y="144969"/>
                  </a:cubicBezTo>
                  <a:lnTo>
                    <a:pt x="1113736" y="153139"/>
                  </a:lnTo>
                  <a:lnTo>
                    <a:pt x="1118607" y="160110"/>
                  </a:lnTo>
                  <a:cubicBezTo>
                    <a:pt x="1130898" y="177950"/>
                    <a:pt x="1138317" y="199163"/>
                    <a:pt x="1142140" y="227198"/>
                  </a:cubicBezTo>
                  <a:cubicBezTo>
                    <a:pt x="1143938" y="240615"/>
                    <a:pt x="1143938" y="276370"/>
                    <a:pt x="1142065" y="292711"/>
                  </a:cubicBezTo>
                  <a:cubicBezTo>
                    <a:pt x="1140041" y="311301"/>
                    <a:pt x="1138018" y="324193"/>
                    <a:pt x="1134495" y="341809"/>
                  </a:cubicBezTo>
                  <a:cubicBezTo>
                    <a:pt x="1128650" y="371192"/>
                    <a:pt x="1123853" y="381761"/>
                    <a:pt x="1099046" y="419390"/>
                  </a:cubicBezTo>
                  <a:cubicBezTo>
                    <a:pt x="1081659" y="445700"/>
                    <a:pt x="1080610" y="447574"/>
                    <a:pt x="1060675" y="486852"/>
                  </a:cubicBezTo>
                  <a:cubicBezTo>
                    <a:pt x="1035643" y="536025"/>
                    <a:pt x="1028299" y="548543"/>
                    <a:pt x="1011661" y="570805"/>
                  </a:cubicBezTo>
                  <a:cubicBezTo>
                    <a:pt x="998246" y="588720"/>
                    <a:pt x="989627" y="598540"/>
                    <a:pt x="972615" y="615405"/>
                  </a:cubicBezTo>
                  <a:cubicBezTo>
                    <a:pt x="963397" y="624475"/>
                    <a:pt x="951705" y="636993"/>
                    <a:pt x="946609" y="643140"/>
                  </a:cubicBezTo>
                  <a:cubicBezTo>
                    <a:pt x="930271" y="662779"/>
                    <a:pt x="922627" y="668775"/>
                    <a:pt x="906439" y="674547"/>
                  </a:cubicBezTo>
                  <a:cubicBezTo>
                    <a:pt x="876761" y="685116"/>
                    <a:pt x="826623" y="689164"/>
                    <a:pt x="797919" y="683317"/>
                  </a:cubicBezTo>
                  <a:cubicBezTo>
                    <a:pt x="791324" y="681968"/>
                    <a:pt x="790949" y="681968"/>
                    <a:pt x="787052" y="683242"/>
                  </a:cubicBezTo>
                  <a:cubicBezTo>
                    <a:pt x="775735" y="687065"/>
                    <a:pt x="761196" y="686990"/>
                    <a:pt x="719302" y="682792"/>
                  </a:cubicBezTo>
                  <a:cubicBezTo>
                    <a:pt x="675909" y="678445"/>
                    <a:pt x="663243" y="678520"/>
                    <a:pt x="619625" y="683242"/>
                  </a:cubicBezTo>
                  <a:cubicBezTo>
                    <a:pt x="586500" y="686915"/>
                    <a:pt x="574809" y="687740"/>
                    <a:pt x="556897" y="687740"/>
                  </a:cubicBezTo>
                  <a:cubicBezTo>
                    <a:pt x="534938" y="687740"/>
                    <a:pt x="519574" y="685866"/>
                    <a:pt x="506984" y="681518"/>
                  </a:cubicBezTo>
                  <a:lnTo>
                    <a:pt x="502187" y="679944"/>
                  </a:lnTo>
                  <a:lnTo>
                    <a:pt x="496117" y="681518"/>
                  </a:lnTo>
                  <a:cubicBezTo>
                    <a:pt x="492744" y="682343"/>
                    <a:pt x="484125" y="685341"/>
                    <a:pt x="477006" y="688039"/>
                  </a:cubicBezTo>
                  <a:cubicBezTo>
                    <a:pt x="461792" y="693886"/>
                    <a:pt x="455946" y="695235"/>
                    <a:pt x="433763" y="697859"/>
                  </a:cubicBezTo>
                  <a:cubicBezTo>
                    <a:pt x="395916" y="702207"/>
                    <a:pt x="389845" y="704530"/>
                    <a:pt x="361441" y="725219"/>
                  </a:cubicBezTo>
                  <a:cubicBezTo>
                    <a:pt x="357094" y="728367"/>
                    <a:pt x="349000" y="734139"/>
                    <a:pt x="343454" y="737962"/>
                  </a:cubicBezTo>
                  <a:cubicBezTo>
                    <a:pt x="321496" y="753103"/>
                    <a:pt x="310629" y="762698"/>
                    <a:pt x="307481" y="769519"/>
                  </a:cubicBezTo>
                  <a:cubicBezTo>
                    <a:pt x="304708" y="775740"/>
                    <a:pt x="305907" y="781662"/>
                    <a:pt x="311378" y="787884"/>
                  </a:cubicBezTo>
                  <a:cubicBezTo>
                    <a:pt x="312652" y="789308"/>
                    <a:pt x="318873" y="794555"/>
                    <a:pt x="325093" y="799427"/>
                  </a:cubicBezTo>
                  <a:cubicBezTo>
                    <a:pt x="343604" y="813894"/>
                    <a:pt x="349000" y="821240"/>
                    <a:pt x="349000" y="832034"/>
                  </a:cubicBezTo>
                  <a:cubicBezTo>
                    <a:pt x="349075" y="848974"/>
                    <a:pt x="341656" y="854596"/>
                    <a:pt x="291743" y="875884"/>
                  </a:cubicBezTo>
                  <a:cubicBezTo>
                    <a:pt x="279976" y="880906"/>
                    <a:pt x="267685" y="886528"/>
                    <a:pt x="264313" y="888402"/>
                  </a:cubicBezTo>
                  <a:cubicBezTo>
                    <a:pt x="255319" y="893349"/>
                    <a:pt x="241155" y="905568"/>
                    <a:pt x="218821" y="927455"/>
                  </a:cubicBezTo>
                  <a:cubicBezTo>
                    <a:pt x="194015" y="951742"/>
                    <a:pt x="186970" y="956764"/>
                    <a:pt x="167784" y="963960"/>
                  </a:cubicBezTo>
                  <a:cubicBezTo>
                    <a:pt x="161189" y="966358"/>
                    <a:pt x="140804" y="971980"/>
                    <a:pt x="135933" y="972730"/>
                  </a:cubicBezTo>
                  <a:cubicBezTo>
                    <a:pt x="134509" y="972880"/>
                    <a:pt x="133834" y="974004"/>
                    <a:pt x="132110" y="978652"/>
                  </a:cubicBezTo>
                  <a:cubicBezTo>
                    <a:pt x="123192" y="1003313"/>
                    <a:pt x="102133" y="1025500"/>
                    <a:pt x="75527" y="1038543"/>
                  </a:cubicBezTo>
                  <a:cubicBezTo>
                    <a:pt x="60988" y="1045664"/>
                    <a:pt x="49671" y="1048812"/>
                    <a:pt x="35807" y="1049562"/>
                  </a:cubicBezTo>
                  <a:lnTo>
                    <a:pt x="28312" y="1050012"/>
                  </a:lnTo>
                  <a:lnTo>
                    <a:pt x="26363" y="1046339"/>
                  </a:lnTo>
                  <a:close/>
                  <a:moveTo>
                    <a:pt x="956052" y="175777"/>
                  </a:moveTo>
                  <a:cubicBezTo>
                    <a:pt x="957176" y="173678"/>
                    <a:pt x="961598" y="166707"/>
                    <a:pt x="966020" y="160185"/>
                  </a:cubicBezTo>
                  <a:cubicBezTo>
                    <a:pt x="970441" y="153739"/>
                    <a:pt x="975463" y="145419"/>
                    <a:pt x="977186" y="141671"/>
                  </a:cubicBezTo>
                  <a:cubicBezTo>
                    <a:pt x="982657" y="130052"/>
                    <a:pt x="983931" y="119333"/>
                    <a:pt x="980859" y="109364"/>
                  </a:cubicBezTo>
                  <a:cubicBezTo>
                    <a:pt x="980259" y="107340"/>
                    <a:pt x="979735" y="104641"/>
                    <a:pt x="979735" y="103367"/>
                  </a:cubicBezTo>
                  <a:cubicBezTo>
                    <a:pt x="979735" y="102018"/>
                    <a:pt x="979285" y="100819"/>
                    <a:pt x="978760" y="100594"/>
                  </a:cubicBezTo>
                  <a:cubicBezTo>
                    <a:pt x="978161" y="100369"/>
                    <a:pt x="976962" y="98045"/>
                    <a:pt x="975987" y="95422"/>
                  </a:cubicBezTo>
                  <a:cubicBezTo>
                    <a:pt x="975088" y="92873"/>
                    <a:pt x="971266" y="83653"/>
                    <a:pt x="967594" y="74958"/>
                  </a:cubicBezTo>
                  <a:cubicBezTo>
                    <a:pt x="959649" y="56443"/>
                    <a:pt x="955378" y="44075"/>
                    <a:pt x="954178" y="36280"/>
                  </a:cubicBezTo>
                  <a:lnTo>
                    <a:pt x="953279" y="30733"/>
                  </a:lnTo>
                  <a:lnTo>
                    <a:pt x="948183" y="30583"/>
                  </a:lnTo>
                  <a:lnTo>
                    <a:pt x="943087" y="30508"/>
                  </a:lnTo>
                  <a:lnTo>
                    <a:pt x="942562" y="33956"/>
                  </a:lnTo>
                  <a:cubicBezTo>
                    <a:pt x="941813" y="38753"/>
                    <a:pt x="942637" y="48648"/>
                    <a:pt x="944960" y="64464"/>
                  </a:cubicBezTo>
                  <a:cubicBezTo>
                    <a:pt x="946459" y="74433"/>
                    <a:pt x="946984" y="81105"/>
                    <a:pt x="947059" y="89950"/>
                  </a:cubicBezTo>
                  <a:cubicBezTo>
                    <a:pt x="947134" y="100144"/>
                    <a:pt x="947284" y="102093"/>
                    <a:pt x="948333" y="102842"/>
                  </a:cubicBezTo>
                  <a:cubicBezTo>
                    <a:pt x="951630" y="105316"/>
                    <a:pt x="952380" y="119933"/>
                    <a:pt x="950956" y="150666"/>
                  </a:cubicBezTo>
                  <a:cubicBezTo>
                    <a:pt x="950506" y="160635"/>
                    <a:pt x="950581" y="166557"/>
                    <a:pt x="951181" y="170305"/>
                  </a:cubicBezTo>
                  <a:cubicBezTo>
                    <a:pt x="952005" y="175477"/>
                    <a:pt x="953129" y="179524"/>
                    <a:pt x="953804" y="179524"/>
                  </a:cubicBezTo>
                  <a:cubicBezTo>
                    <a:pt x="953954" y="179524"/>
                    <a:pt x="955003" y="177800"/>
                    <a:pt x="956052" y="175777"/>
                  </a:cubicBezTo>
                  <a:close/>
                </a:path>
              </a:pathLst>
            </a:custGeom>
            <a:grp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6" name="Graphic 2">
              <a:extLst>
                <a:ext uri="{FF2B5EF4-FFF2-40B4-BE49-F238E27FC236}">
                  <a16:creationId xmlns:a16="http://schemas.microsoft.com/office/drawing/2014/main" id="{79ABB6B0-7508-4A56-530F-26C0D099F588}"/>
                </a:ext>
              </a:extLst>
            </p:cNvPr>
            <p:cNvSpPr/>
            <p:nvPr/>
          </p:nvSpPr>
          <p:spPr>
            <a:xfrm flipV="1">
              <a:off x="838800" y="2175879"/>
              <a:ext cx="1747524" cy="950746"/>
            </a:xfrm>
            <a:custGeom>
              <a:avLst/>
              <a:gdLst>
                <a:gd name="connsiteX0" fmla="*/ 298140 w 1078872"/>
                <a:gd name="connsiteY0" fmla="*/ 583315 h 586964"/>
                <a:gd name="connsiteX1" fmla="*/ 266454 w 1078872"/>
                <a:gd name="connsiteY1" fmla="*/ 565580 h 586964"/>
                <a:gd name="connsiteX2" fmla="*/ 227899 w 1078872"/>
                <a:gd name="connsiteY2" fmla="*/ 543634 h 586964"/>
                <a:gd name="connsiteX3" fmla="*/ 204854 w 1078872"/>
                <a:gd name="connsiteY3" fmla="*/ 527895 h 586964"/>
                <a:gd name="connsiteX4" fmla="*/ 157657 w 1078872"/>
                <a:gd name="connsiteY4" fmla="*/ 400652 h 586964"/>
                <a:gd name="connsiteX5" fmla="*/ 98273 w 1078872"/>
                <a:gd name="connsiteY5" fmla="*/ 248138 h 586964"/>
                <a:gd name="connsiteX6" fmla="*/ 34678 w 1078872"/>
                <a:gd name="connsiteY6" fmla="*/ 194714 h 586964"/>
                <a:gd name="connsiteX7" fmla="*/ 1441 w 1078872"/>
                <a:gd name="connsiteY7" fmla="*/ 174985 h 586964"/>
                <a:gd name="connsiteX8" fmla="*/ 4543 w 1078872"/>
                <a:gd name="connsiteY8" fmla="*/ 144837 h 586964"/>
                <a:gd name="connsiteX9" fmla="*/ 37780 w 1078872"/>
                <a:gd name="connsiteY9" fmla="*/ 133753 h 586964"/>
                <a:gd name="connsiteX10" fmla="*/ 117550 w 1078872"/>
                <a:gd name="connsiteY10" fmla="*/ 177202 h 586964"/>
                <a:gd name="connsiteX11" fmla="*/ 188457 w 1078872"/>
                <a:gd name="connsiteY11" fmla="*/ 290035 h 586964"/>
                <a:gd name="connsiteX12" fmla="*/ 202417 w 1078872"/>
                <a:gd name="connsiteY12" fmla="*/ 325504 h 586964"/>
                <a:gd name="connsiteX13" fmla="*/ 206627 w 1078872"/>
                <a:gd name="connsiteY13" fmla="*/ 334149 h 586964"/>
                <a:gd name="connsiteX14" fmla="*/ 211723 w 1078872"/>
                <a:gd name="connsiteY14" fmla="*/ 317745 h 586964"/>
                <a:gd name="connsiteX15" fmla="*/ 222581 w 1078872"/>
                <a:gd name="connsiteY15" fmla="*/ 287819 h 586964"/>
                <a:gd name="connsiteX16" fmla="*/ 221694 w 1078872"/>
                <a:gd name="connsiteY16" fmla="*/ 253902 h 586964"/>
                <a:gd name="connsiteX17" fmla="*/ 197320 w 1078872"/>
                <a:gd name="connsiteY17" fmla="*/ 157029 h 586964"/>
                <a:gd name="connsiteX18" fmla="*/ 195104 w 1078872"/>
                <a:gd name="connsiteY18" fmla="*/ 128654 h 586964"/>
                <a:gd name="connsiteX19" fmla="*/ 188457 w 1078872"/>
                <a:gd name="connsiteY19" fmla="*/ 96733 h 586964"/>
                <a:gd name="connsiteX20" fmla="*/ 181809 w 1078872"/>
                <a:gd name="connsiteY20" fmla="*/ 72570 h 586964"/>
                <a:gd name="connsiteX21" fmla="*/ 201309 w 1078872"/>
                <a:gd name="connsiteY21" fmla="*/ 29786 h 586964"/>
                <a:gd name="connsiteX22" fmla="*/ 227677 w 1078872"/>
                <a:gd name="connsiteY22" fmla="*/ 31781 h 586964"/>
                <a:gd name="connsiteX23" fmla="*/ 242523 w 1078872"/>
                <a:gd name="connsiteY23" fmla="*/ 87201 h 586964"/>
                <a:gd name="connsiteX24" fmla="*/ 240750 w 1078872"/>
                <a:gd name="connsiteY24" fmla="*/ 122669 h 586964"/>
                <a:gd name="connsiteX25" fmla="*/ 242302 w 1078872"/>
                <a:gd name="connsiteY25" fmla="*/ 137078 h 586964"/>
                <a:gd name="connsiteX26" fmla="*/ 246290 w 1078872"/>
                <a:gd name="connsiteY26" fmla="*/ 121339 h 586964"/>
                <a:gd name="connsiteX27" fmla="*/ 296811 w 1078872"/>
                <a:gd name="connsiteY27" fmla="*/ 21362 h 586964"/>
                <a:gd name="connsiteX28" fmla="*/ 378354 w 1078872"/>
                <a:gd name="connsiteY28" fmla="*/ 12274 h 586964"/>
                <a:gd name="connsiteX29" fmla="*/ 380791 w 1078872"/>
                <a:gd name="connsiteY29" fmla="*/ 34663 h 586964"/>
                <a:gd name="connsiteX30" fmla="*/ 361292 w 1078872"/>
                <a:gd name="connsiteY30" fmla="*/ 44638 h 586964"/>
                <a:gd name="connsiteX31" fmla="*/ 338025 w 1078872"/>
                <a:gd name="connsiteY31" fmla="*/ 63038 h 586964"/>
                <a:gd name="connsiteX32" fmla="*/ 324066 w 1078872"/>
                <a:gd name="connsiteY32" fmla="*/ 84319 h 586964"/>
                <a:gd name="connsiteX33" fmla="*/ 310549 w 1078872"/>
                <a:gd name="connsiteY33" fmla="*/ 125329 h 586964"/>
                <a:gd name="connsiteX34" fmla="*/ 327833 w 1078872"/>
                <a:gd name="connsiteY34" fmla="*/ 202473 h 586964"/>
                <a:gd name="connsiteX35" fmla="*/ 372814 w 1078872"/>
                <a:gd name="connsiteY35" fmla="*/ 282277 h 586964"/>
                <a:gd name="connsiteX36" fmla="*/ 423113 w 1078872"/>
                <a:gd name="connsiteY36" fmla="*/ 266759 h 586964"/>
                <a:gd name="connsiteX37" fmla="*/ 469203 w 1078872"/>
                <a:gd name="connsiteY37" fmla="*/ 252129 h 586964"/>
                <a:gd name="connsiteX38" fmla="*/ 549637 w 1078872"/>
                <a:gd name="connsiteY38" fmla="*/ 243705 h 586964"/>
                <a:gd name="connsiteX39" fmla="*/ 611016 w 1078872"/>
                <a:gd name="connsiteY39" fmla="*/ 217325 h 586964"/>
                <a:gd name="connsiteX40" fmla="*/ 619214 w 1078872"/>
                <a:gd name="connsiteY40" fmla="*/ 161684 h 586964"/>
                <a:gd name="connsiteX41" fmla="*/ 624975 w 1078872"/>
                <a:gd name="connsiteY41" fmla="*/ 117792 h 586964"/>
                <a:gd name="connsiteX42" fmla="*/ 658656 w 1078872"/>
                <a:gd name="connsiteY42" fmla="*/ 21584 h 586964"/>
                <a:gd name="connsiteX43" fmla="*/ 734437 w 1078872"/>
                <a:gd name="connsiteY43" fmla="*/ 14712 h 586964"/>
                <a:gd name="connsiteX44" fmla="*/ 725352 w 1078872"/>
                <a:gd name="connsiteY44" fmla="*/ 45303 h 586964"/>
                <a:gd name="connsiteX45" fmla="*/ 706075 w 1078872"/>
                <a:gd name="connsiteY45" fmla="*/ 53506 h 586964"/>
                <a:gd name="connsiteX46" fmla="*/ 691229 w 1078872"/>
                <a:gd name="connsiteY46" fmla="*/ 63038 h 586964"/>
                <a:gd name="connsiteX47" fmla="*/ 693666 w 1078872"/>
                <a:gd name="connsiteY47" fmla="*/ 111585 h 586964"/>
                <a:gd name="connsiteX48" fmla="*/ 714938 w 1078872"/>
                <a:gd name="connsiteY48" fmla="*/ 195822 h 586964"/>
                <a:gd name="connsiteX49" fmla="*/ 734659 w 1078872"/>
                <a:gd name="connsiteY49" fmla="*/ 224197 h 586964"/>
                <a:gd name="connsiteX50" fmla="*/ 876029 w 1078872"/>
                <a:gd name="connsiteY50" fmla="*/ 85427 h 586964"/>
                <a:gd name="connsiteX51" fmla="*/ 900846 w 1078872"/>
                <a:gd name="connsiteY51" fmla="*/ 60599 h 586964"/>
                <a:gd name="connsiteX52" fmla="*/ 936300 w 1078872"/>
                <a:gd name="connsiteY52" fmla="*/ 30229 h 586964"/>
                <a:gd name="connsiteX53" fmla="*/ 966878 w 1078872"/>
                <a:gd name="connsiteY53" fmla="*/ 14712 h 586964"/>
                <a:gd name="connsiteX54" fmla="*/ 1065039 w 1078872"/>
                <a:gd name="connsiteY54" fmla="*/ 24909 h 586964"/>
                <a:gd name="connsiteX55" fmla="*/ 1044875 w 1078872"/>
                <a:gd name="connsiteY55" fmla="*/ 48407 h 586964"/>
                <a:gd name="connsiteX56" fmla="*/ 1021387 w 1078872"/>
                <a:gd name="connsiteY56" fmla="*/ 65033 h 586964"/>
                <a:gd name="connsiteX57" fmla="*/ 996570 w 1078872"/>
                <a:gd name="connsiteY57" fmla="*/ 82545 h 586964"/>
                <a:gd name="connsiteX58" fmla="*/ 965105 w 1078872"/>
                <a:gd name="connsiteY58" fmla="*/ 107373 h 586964"/>
                <a:gd name="connsiteX59" fmla="*/ 898630 w 1078872"/>
                <a:gd name="connsiteY59" fmla="*/ 199591 h 586964"/>
                <a:gd name="connsiteX60" fmla="*/ 882898 w 1078872"/>
                <a:gd name="connsiteY60" fmla="*/ 278065 h 586964"/>
                <a:gd name="connsiteX61" fmla="*/ 879353 w 1078872"/>
                <a:gd name="connsiteY61" fmla="*/ 304888 h 586964"/>
                <a:gd name="connsiteX62" fmla="*/ 863399 w 1078872"/>
                <a:gd name="connsiteY62" fmla="*/ 330824 h 586964"/>
                <a:gd name="connsiteX63" fmla="*/ 853871 w 1078872"/>
                <a:gd name="connsiteY63" fmla="*/ 347450 h 586964"/>
                <a:gd name="connsiteX64" fmla="*/ 863399 w 1078872"/>
                <a:gd name="connsiteY64" fmla="*/ 351440 h 586964"/>
                <a:gd name="connsiteX65" fmla="*/ 880017 w 1078872"/>
                <a:gd name="connsiteY65" fmla="*/ 356760 h 586964"/>
                <a:gd name="connsiteX66" fmla="*/ 894642 w 1078872"/>
                <a:gd name="connsiteY66" fmla="*/ 353657 h 586964"/>
                <a:gd name="connsiteX67" fmla="*/ 912147 w 1078872"/>
                <a:gd name="connsiteY67" fmla="*/ 345455 h 586964"/>
                <a:gd name="connsiteX68" fmla="*/ 963554 w 1078872"/>
                <a:gd name="connsiteY68" fmla="*/ 323952 h 586964"/>
                <a:gd name="connsiteX69" fmla="*/ 1027592 w 1078872"/>
                <a:gd name="connsiteY69" fmla="*/ 298237 h 586964"/>
                <a:gd name="connsiteX70" fmla="*/ 1031802 w 1078872"/>
                <a:gd name="connsiteY70" fmla="*/ 311538 h 586964"/>
                <a:gd name="connsiteX71" fmla="*/ 1030472 w 1078872"/>
                <a:gd name="connsiteY71" fmla="*/ 319740 h 586964"/>
                <a:gd name="connsiteX72" fmla="*/ 1043989 w 1078872"/>
                <a:gd name="connsiteY72" fmla="*/ 321292 h 586964"/>
                <a:gd name="connsiteX73" fmla="*/ 1065926 w 1078872"/>
                <a:gd name="connsiteY73" fmla="*/ 335036 h 586964"/>
                <a:gd name="connsiteX74" fmla="*/ 1071687 w 1078872"/>
                <a:gd name="connsiteY74" fmla="*/ 344568 h 586964"/>
                <a:gd name="connsiteX75" fmla="*/ 1076340 w 1078872"/>
                <a:gd name="connsiteY75" fmla="*/ 358977 h 586964"/>
                <a:gd name="connsiteX76" fmla="*/ 1067255 w 1078872"/>
                <a:gd name="connsiteY76" fmla="*/ 381145 h 586964"/>
                <a:gd name="connsiteX77" fmla="*/ 1059278 w 1078872"/>
                <a:gd name="connsiteY77" fmla="*/ 410628 h 586964"/>
                <a:gd name="connsiteX78" fmla="*/ 1063045 w 1078872"/>
                <a:gd name="connsiteY78" fmla="*/ 431244 h 586964"/>
                <a:gd name="connsiteX79" fmla="*/ 1060608 w 1078872"/>
                <a:gd name="connsiteY79" fmla="*/ 454963 h 586964"/>
                <a:gd name="connsiteX80" fmla="*/ 1049085 w 1078872"/>
                <a:gd name="connsiteY80" fmla="*/ 476909 h 586964"/>
                <a:gd name="connsiteX81" fmla="*/ 1035347 w 1078872"/>
                <a:gd name="connsiteY81" fmla="*/ 501959 h 586964"/>
                <a:gd name="connsiteX82" fmla="*/ 1030029 w 1078872"/>
                <a:gd name="connsiteY82" fmla="*/ 514816 h 586964"/>
                <a:gd name="connsiteX83" fmla="*/ 1040222 w 1078872"/>
                <a:gd name="connsiteY83" fmla="*/ 539866 h 586964"/>
                <a:gd name="connsiteX84" fmla="*/ 1014297 w 1078872"/>
                <a:gd name="connsiteY84" fmla="*/ 542083 h 586964"/>
                <a:gd name="connsiteX85" fmla="*/ 978179 w 1078872"/>
                <a:gd name="connsiteY85" fmla="*/ 526787 h 586964"/>
                <a:gd name="connsiteX86" fmla="*/ 964441 w 1078872"/>
                <a:gd name="connsiteY86" fmla="*/ 525457 h 586964"/>
                <a:gd name="connsiteX87" fmla="*/ 962003 w 1078872"/>
                <a:gd name="connsiteY87" fmla="*/ 533437 h 586964"/>
                <a:gd name="connsiteX88" fmla="*/ 942061 w 1078872"/>
                <a:gd name="connsiteY88" fmla="*/ 550506 h 586964"/>
                <a:gd name="connsiteX89" fmla="*/ 929652 w 1078872"/>
                <a:gd name="connsiteY89" fmla="*/ 541418 h 586964"/>
                <a:gd name="connsiteX90" fmla="*/ 915914 w 1078872"/>
                <a:gd name="connsiteY90" fmla="*/ 535211 h 586964"/>
                <a:gd name="connsiteX91" fmla="*/ 891097 w 1078872"/>
                <a:gd name="connsiteY91" fmla="*/ 537427 h 586964"/>
                <a:gd name="connsiteX92" fmla="*/ 825286 w 1078872"/>
                <a:gd name="connsiteY92" fmla="*/ 539423 h 586964"/>
                <a:gd name="connsiteX93" fmla="*/ 787839 w 1078872"/>
                <a:gd name="connsiteY93" fmla="*/ 538979 h 586964"/>
                <a:gd name="connsiteX94" fmla="*/ 745960 w 1078872"/>
                <a:gd name="connsiteY94" fmla="*/ 548068 h 586964"/>
                <a:gd name="connsiteX95" fmla="*/ 683030 w 1078872"/>
                <a:gd name="connsiteY95" fmla="*/ 560704 h 586964"/>
                <a:gd name="connsiteX96" fmla="*/ 650901 w 1078872"/>
                <a:gd name="connsiteY96" fmla="*/ 547846 h 586964"/>
                <a:gd name="connsiteX97" fmla="*/ 548529 w 1078872"/>
                <a:gd name="connsiteY97" fmla="*/ 550063 h 586964"/>
                <a:gd name="connsiteX98" fmla="*/ 298140 w 1078872"/>
                <a:gd name="connsiteY98" fmla="*/ 583315 h 586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</a:cxnLst>
              <a:rect l="l" t="t" r="r" b="b"/>
              <a:pathLst>
                <a:path w="1078872" h="586964">
                  <a:moveTo>
                    <a:pt x="298140" y="583315"/>
                  </a:moveTo>
                  <a:cubicBezTo>
                    <a:pt x="294595" y="581985"/>
                    <a:pt x="280192" y="574004"/>
                    <a:pt x="266454" y="565580"/>
                  </a:cubicBezTo>
                  <a:cubicBezTo>
                    <a:pt x="252494" y="557157"/>
                    <a:pt x="235211" y="547181"/>
                    <a:pt x="227899" y="543634"/>
                  </a:cubicBezTo>
                  <a:cubicBezTo>
                    <a:pt x="220586" y="539866"/>
                    <a:pt x="210394" y="532994"/>
                    <a:pt x="204854" y="527895"/>
                  </a:cubicBezTo>
                  <a:cubicBezTo>
                    <a:pt x="188900" y="513265"/>
                    <a:pt x="184912" y="502402"/>
                    <a:pt x="157657" y="400652"/>
                  </a:cubicBezTo>
                  <a:cubicBezTo>
                    <a:pt x="136385" y="320627"/>
                    <a:pt x="122868" y="286489"/>
                    <a:pt x="98273" y="248138"/>
                  </a:cubicBezTo>
                  <a:cubicBezTo>
                    <a:pt x="76336" y="214222"/>
                    <a:pt x="60160" y="200478"/>
                    <a:pt x="34678" y="194714"/>
                  </a:cubicBezTo>
                  <a:cubicBezTo>
                    <a:pt x="15622" y="190502"/>
                    <a:pt x="6094" y="184739"/>
                    <a:pt x="1441" y="174985"/>
                  </a:cubicBezTo>
                  <a:cubicBezTo>
                    <a:pt x="-4320" y="162793"/>
                    <a:pt x="-3212" y="152152"/>
                    <a:pt x="4543" y="144837"/>
                  </a:cubicBezTo>
                  <a:cubicBezTo>
                    <a:pt x="11190" y="138630"/>
                    <a:pt x="25593" y="133753"/>
                    <a:pt x="37780" y="133753"/>
                  </a:cubicBezTo>
                  <a:cubicBezTo>
                    <a:pt x="57501" y="133753"/>
                    <a:pt x="90296" y="151709"/>
                    <a:pt x="117550" y="177202"/>
                  </a:cubicBezTo>
                  <a:cubicBezTo>
                    <a:pt x="149458" y="207350"/>
                    <a:pt x="171838" y="243040"/>
                    <a:pt x="188457" y="290035"/>
                  </a:cubicBezTo>
                  <a:cubicBezTo>
                    <a:pt x="193775" y="304666"/>
                    <a:pt x="199979" y="320627"/>
                    <a:pt x="202417" y="325504"/>
                  </a:cubicBezTo>
                  <a:lnTo>
                    <a:pt x="206627" y="334149"/>
                  </a:lnTo>
                  <a:lnTo>
                    <a:pt x="211723" y="317745"/>
                  </a:lnTo>
                  <a:cubicBezTo>
                    <a:pt x="214604" y="308656"/>
                    <a:pt x="219257" y="295134"/>
                    <a:pt x="222581" y="287819"/>
                  </a:cubicBezTo>
                  <a:cubicBezTo>
                    <a:pt x="229893" y="270749"/>
                    <a:pt x="229671" y="266981"/>
                    <a:pt x="221694" y="253902"/>
                  </a:cubicBezTo>
                  <a:cubicBezTo>
                    <a:pt x="208843" y="233064"/>
                    <a:pt x="208621" y="231734"/>
                    <a:pt x="197320" y="157029"/>
                  </a:cubicBezTo>
                  <a:cubicBezTo>
                    <a:pt x="196212" y="149714"/>
                    <a:pt x="195104" y="136856"/>
                    <a:pt x="195104" y="128654"/>
                  </a:cubicBezTo>
                  <a:cubicBezTo>
                    <a:pt x="195104" y="116905"/>
                    <a:pt x="193553" y="109590"/>
                    <a:pt x="188457" y="96733"/>
                  </a:cubicBezTo>
                  <a:cubicBezTo>
                    <a:pt x="184912" y="87644"/>
                    <a:pt x="181809" y="76782"/>
                    <a:pt x="181809" y="72570"/>
                  </a:cubicBezTo>
                  <a:cubicBezTo>
                    <a:pt x="181809" y="62594"/>
                    <a:pt x="195326" y="32890"/>
                    <a:pt x="201309" y="29786"/>
                  </a:cubicBezTo>
                  <a:cubicBezTo>
                    <a:pt x="208399" y="26018"/>
                    <a:pt x="219922" y="26904"/>
                    <a:pt x="227677" y="31781"/>
                  </a:cubicBezTo>
                  <a:cubicBezTo>
                    <a:pt x="243188" y="41092"/>
                    <a:pt x="247398" y="56831"/>
                    <a:pt x="242523" y="87201"/>
                  </a:cubicBezTo>
                  <a:cubicBezTo>
                    <a:pt x="240307" y="101166"/>
                    <a:pt x="239643" y="113137"/>
                    <a:pt x="240750" y="122669"/>
                  </a:cubicBezTo>
                  <a:lnTo>
                    <a:pt x="242302" y="137078"/>
                  </a:lnTo>
                  <a:lnTo>
                    <a:pt x="246290" y="121339"/>
                  </a:lnTo>
                  <a:cubicBezTo>
                    <a:pt x="250722" y="103161"/>
                    <a:pt x="287726" y="30229"/>
                    <a:pt x="296811" y="21362"/>
                  </a:cubicBezTo>
                  <a:cubicBezTo>
                    <a:pt x="316089" y="2741"/>
                    <a:pt x="362843" y="-2357"/>
                    <a:pt x="378354" y="12274"/>
                  </a:cubicBezTo>
                  <a:cubicBezTo>
                    <a:pt x="384115" y="17594"/>
                    <a:pt x="385223" y="28678"/>
                    <a:pt x="380791" y="34663"/>
                  </a:cubicBezTo>
                  <a:cubicBezTo>
                    <a:pt x="379240" y="36880"/>
                    <a:pt x="370377" y="41313"/>
                    <a:pt x="361292" y="44638"/>
                  </a:cubicBezTo>
                  <a:cubicBezTo>
                    <a:pt x="345338" y="50402"/>
                    <a:pt x="344451" y="51289"/>
                    <a:pt x="338025" y="63038"/>
                  </a:cubicBezTo>
                  <a:cubicBezTo>
                    <a:pt x="334480" y="69910"/>
                    <a:pt x="328054" y="79442"/>
                    <a:pt x="324066" y="84319"/>
                  </a:cubicBezTo>
                  <a:cubicBezTo>
                    <a:pt x="313430" y="97841"/>
                    <a:pt x="310328" y="107151"/>
                    <a:pt x="310549" y="125329"/>
                  </a:cubicBezTo>
                  <a:cubicBezTo>
                    <a:pt x="310549" y="141955"/>
                    <a:pt x="311657" y="147053"/>
                    <a:pt x="327833" y="202473"/>
                  </a:cubicBezTo>
                  <a:cubicBezTo>
                    <a:pt x="342457" y="252572"/>
                    <a:pt x="359297" y="282277"/>
                    <a:pt x="372814" y="282277"/>
                  </a:cubicBezTo>
                  <a:cubicBezTo>
                    <a:pt x="379461" y="282277"/>
                    <a:pt x="405165" y="274296"/>
                    <a:pt x="423113" y="266759"/>
                  </a:cubicBezTo>
                  <a:cubicBezTo>
                    <a:pt x="431533" y="263212"/>
                    <a:pt x="452141" y="256562"/>
                    <a:pt x="469203" y="252129"/>
                  </a:cubicBezTo>
                  <a:cubicBezTo>
                    <a:pt x="499781" y="244148"/>
                    <a:pt x="499781" y="244148"/>
                    <a:pt x="549637" y="243705"/>
                  </a:cubicBezTo>
                  <a:cubicBezTo>
                    <a:pt x="612788" y="243483"/>
                    <a:pt x="615669" y="242153"/>
                    <a:pt x="611016" y="217325"/>
                  </a:cubicBezTo>
                  <a:cubicBezTo>
                    <a:pt x="608578" y="203359"/>
                    <a:pt x="608800" y="200699"/>
                    <a:pt x="619214" y="161684"/>
                  </a:cubicBezTo>
                  <a:cubicBezTo>
                    <a:pt x="623646" y="145058"/>
                    <a:pt x="624975" y="134418"/>
                    <a:pt x="624975" y="117792"/>
                  </a:cubicBezTo>
                  <a:cubicBezTo>
                    <a:pt x="624975" y="71240"/>
                    <a:pt x="638714" y="32003"/>
                    <a:pt x="658656" y="21584"/>
                  </a:cubicBezTo>
                  <a:cubicBezTo>
                    <a:pt x="675939" y="12495"/>
                    <a:pt x="724466" y="8283"/>
                    <a:pt x="734437" y="14712"/>
                  </a:cubicBezTo>
                  <a:cubicBezTo>
                    <a:pt x="745738" y="22249"/>
                    <a:pt x="740863" y="38875"/>
                    <a:pt x="725352" y="45303"/>
                  </a:cubicBezTo>
                  <a:cubicBezTo>
                    <a:pt x="719370" y="47742"/>
                    <a:pt x="710950" y="51510"/>
                    <a:pt x="706075" y="53506"/>
                  </a:cubicBezTo>
                  <a:cubicBezTo>
                    <a:pt x="701422" y="55501"/>
                    <a:pt x="694774" y="59713"/>
                    <a:pt x="691229" y="63038"/>
                  </a:cubicBezTo>
                  <a:cubicBezTo>
                    <a:pt x="682365" y="71240"/>
                    <a:pt x="682809" y="80329"/>
                    <a:pt x="693666" y="111585"/>
                  </a:cubicBezTo>
                  <a:cubicBezTo>
                    <a:pt x="705188" y="144615"/>
                    <a:pt x="710285" y="164566"/>
                    <a:pt x="714938" y="195822"/>
                  </a:cubicBezTo>
                  <a:cubicBezTo>
                    <a:pt x="720699" y="234394"/>
                    <a:pt x="723137" y="237941"/>
                    <a:pt x="734659" y="224197"/>
                  </a:cubicBezTo>
                  <a:cubicBezTo>
                    <a:pt x="752607" y="202473"/>
                    <a:pt x="860740" y="96289"/>
                    <a:pt x="876029" y="85427"/>
                  </a:cubicBezTo>
                  <a:cubicBezTo>
                    <a:pt x="888659" y="76338"/>
                    <a:pt x="895307" y="69466"/>
                    <a:pt x="900846" y="60599"/>
                  </a:cubicBezTo>
                  <a:cubicBezTo>
                    <a:pt x="911039" y="43973"/>
                    <a:pt x="918130" y="37766"/>
                    <a:pt x="936300" y="30229"/>
                  </a:cubicBezTo>
                  <a:cubicBezTo>
                    <a:pt x="944941" y="26683"/>
                    <a:pt x="958679" y="19589"/>
                    <a:pt x="966878" y="14712"/>
                  </a:cubicBezTo>
                  <a:cubicBezTo>
                    <a:pt x="1008757" y="-10781"/>
                    <a:pt x="1069914" y="-4352"/>
                    <a:pt x="1065039" y="24909"/>
                  </a:cubicBezTo>
                  <a:cubicBezTo>
                    <a:pt x="1063267" y="36436"/>
                    <a:pt x="1057949" y="42643"/>
                    <a:pt x="1044875" y="48407"/>
                  </a:cubicBezTo>
                  <a:cubicBezTo>
                    <a:pt x="1038006" y="51289"/>
                    <a:pt x="1027813" y="58604"/>
                    <a:pt x="1021387" y="65033"/>
                  </a:cubicBezTo>
                  <a:cubicBezTo>
                    <a:pt x="1014961" y="71461"/>
                    <a:pt x="1004547" y="78777"/>
                    <a:pt x="996570" y="82545"/>
                  </a:cubicBezTo>
                  <a:cubicBezTo>
                    <a:pt x="986156" y="87201"/>
                    <a:pt x="978400" y="93407"/>
                    <a:pt x="965105" y="107373"/>
                  </a:cubicBezTo>
                  <a:cubicBezTo>
                    <a:pt x="932533" y="141290"/>
                    <a:pt x="917465" y="162349"/>
                    <a:pt x="898630" y="199591"/>
                  </a:cubicBezTo>
                  <a:cubicBezTo>
                    <a:pt x="879131" y="238163"/>
                    <a:pt x="878466" y="241710"/>
                    <a:pt x="882898" y="278065"/>
                  </a:cubicBezTo>
                  <a:cubicBezTo>
                    <a:pt x="884671" y="291365"/>
                    <a:pt x="884227" y="294026"/>
                    <a:pt x="879353" y="304888"/>
                  </a:cubicBezTo>
                  <a:cubicBezTo>
                    <a:pt x="876251" y="311316"/>
                    <a:pt x="869160" y="323065"/>
                    <a:pt x="863399" y="330824"/>
                  </a:cubicBezTo>
                  <a:cubicBezTo>
                    <a:pt x="857638" y="338583"/>
                    <a:pt x="853427" y="346120"/>
                    <a:pt x="853871" y="347450"/>
                  </a:cubicBezTo>
                  <a:cubicBezTo>
                    <a:pt x="854314" y="348780"/>
                    <a:pt x="858524" y="350553"/>
                    <a:pt x="863399" y="351440"/>
                  </a:cubicBezTo>
                  <a:cubicBezTo>
                    <a:pt x="868052" y="352548"/>
                    <a:pt x="875586" y="354765"/>
                    <a:pt x="880017" y="356760"/>
                  </a:cubicBezTo>
                  <a:cubicBezTo>
                    <a:pt x="887773" y="360085"/>
                    <a:pt x="887994" y="360085"/>
                    <a:pt x="894642" y="353657"/>
                  </a:cubicBezTo>
                  <a:cubicBezTo>
                    <a:pt x="899517" y="348780"/>
                    <a:pt x="904170" y="346563"/>
                    <a:pt x="912147" y="345455"/>
                  </a:cubicBezTo>
                  <a:cubicBezTo>
                    <a:pt x="944498" y="341243"/>
                    <a:pt x="957128" y="335923"/>
                    <a:pt x="963554" y="323952"/>
                  </a:cubicBezTo>
                  <a:cubicBezTo>
                    <a:pt x="978843" y="295356"/>
                    <a:pt x="1010751" y="282498"/>
                    <a:pt x="1027592" y="298237"/>
                  </a:cubicBezTo>
                  <a:cubicBezTo>
                    <a:pt x="1032245" y="302449"/>
                    <a:pt x="1032910" y="304666"/>
                    <a:pt x="1031802" y="311538"/>
                  </a:cubicBezTo>
                  <a:lnTo>
                    <a:pt x="1030472" y="319740"/>
                  </a:lnTo>
                  <a:lnTo>
                    <a:pt x="1043989" y="321292"/>
                  </a:lnTo>
                  <a:cubicBezTo>
                    <a:pt x="1058392" y="322844"/>
                    <a:pt x="1065926" y="327721"/>
                    <a:pt x="1065926" y="335036"/>
                  </a:cubicBezTo>
                  <a:cubicBezTo>
                    <a:pt x="1065926" y="337253"/>
                    <a:pt x="1068585" y="341465"/>
                    <a:pt x="1071687" y="344568"/>
                  </a:cubicBezTo>
                  <a:cubicBezTo>
                    <a:pt x="1076562" y="349002"/>
                    <a:pt x="1077226" y="351218"/>
                    <a:pt x="1076340" y="358977"/>
                  </a:cubicBezTo>
                  <a:cubicBezTo>
                    <a:pt x="1075897" y="364297"/>
                    <a:pt x="1071908" y="373829"/>
                    <a:pt x="1067255" y="381145"/>
                  </a:cubicBezTo>
                  <a:cubicBezTo>
                    <a:pt x="1059943" y="393115"/>
                    <a:pt x="1059278" y="395776"/>
                    <a:pt x="1059278" y="410628"/>
                  </a:cubicBezTo>
                  <a:cubicBezTo>
                    <a:pt x="1059278" y="422820"/>
                    <a:pt x="1060164" y="428140"/>
                    <a:pt x="1063045" y="431244"/>
                  </a:cubicBezTo>
                  <a:cubicBezTo>
                    <a:pt x="1068363" y="437008"/>
                    <a:pt x="1067255" y="448091"/>
                    <a:pt x="1060608" y="454963"/>
                  </a:cubicBezTo>
                  <a:cubicBezTo>
                    <a:pt x="1057505" y="458289"/>
                    <a:pt x="1052187" y="468042"/>
                    <a:pt x="1049085" y="476909"/>
                  </a:cubicBezTo>
                  <a:cubicBezTo>
                    <a:pt x="1045762" y="485555"/>
                    <a:pt x="1039557" y="496860"/>
                    <a:pt x="1035347" y="501959"/>
                  </a:cubicBezTo>
                  <a:cubicBezTo>
                    <a:pt x="1028921" y="509496"/>
                    <a:pt x="1028035" y="511713"/>
                    <a:pt x="1030029" y="514816"/>
                  </a:cubicBezTo>
                  <a:cubicBezTo>
                    <a:pt x="1036677" y="524127"/>
                    <a:pt x="1040000" y="532107"/>
                    <a:pt x="1040222" y="539866"/>
                  </a:cubicBezTo>
                  <a:cubicBezTo>
                    <a:pt x="1040665" y="557822"/>
                    <a:pt x="1025819" y="559152"/>
                    <a:pt x="1014297" y="542083"/>
                  </a:cubicBezTo>
                  <a:cubicBezTo>
                    <a:pt x="1007428" y="531885"/>
                    <a:pt x="1000337" y="528782"/>
                    <a:pt x="978179" y="526787"/>
                  </a:cubicBezTo>
                  <a:lnTo>
                    <a:pt x="964441" y="525457"/>
                  </a:lnTo>
                  <a:lnTo>
                    <a:pt x="962003" y="533437"/>
                  </a:lnTo>
                  <a:cubicBezTo>
                    <a:pt x="959344" y="540974"/>
                    <a:pt x="948265" y="550506"/>
                    <a:pt x="942061" y="550506"/>
                  </a:cubicBezTo>
                  <a:cubicBezTo>
                    <a:pt x="940731" y="550506"/>
                    <a:pt x="934970" y="546295"/>
                    <a:pt x="929652" y="541418"/>
                  </a:cubicBezTo>
                  <a:cubicBezTo>
                    <a:pt x="921010" y="533437"/>
                    <a:pt x="919238" y="532551"/>
                    <a:pt x="915914" y="535211"/>
                  </a:cubicBezTo>
                  <a:cubicBezTo>
                    <a:pt x="913255" y="537649"/>
                    <a:pt x="907051" y="538092"/>
                    <a:pt x="891097" y="537427"/>
                  </a:cubicBezTo>
                  <a:cubicBezTo>
                    <a:pt x="856308" y="535876"/>
                    <a:pt x="844121" y="536097"/>
                    <a:pt x="825286" y="539423"/>
                  </a:cubicBezTo>
                  <a:cubicBezTo>
                    <a:pt x="809554" y="542083"/>
                    <a:pt x="804679" y="542083"/>
                    <a:pt x="787839" y="538979"/>
                  </a:cubicBezTo>
                  <a:cubicBezTo>
                    <a:pt x="764351" y="534767"/>
                    <a:pt x="758147" y="536097"/>
                    <a:pt x="745960" y="548068"/>
                  </a:cubicBezTo>
                  <a:cubicBezTo>
                    <a:pt x="726904" y="566689"/>
                    <a:pt x="703859" y="571344"/>
                    <a:pt x="683030" y="560704"/>
                  </a:cubicBezTo>
                  <a:cubicBezTo>
                    <a:pt x="676604" y="557600"/>
                    <a:pt x="662201" y="551615"/>
                    <a:pt x="650901" y="547846"/>
                  </a:cubicBezTo>
                  <a:cubicBezTo>
                    <a:pt x="621208" y="537649"/>
                    <a:pt x="601266" y="538092"/>
                    <a:pt x="548529" y="550063"/>
                  </a:cubicBezTo>
                  <a:cubicBezTo>
                    <a:pt x="425329" y="577994"/>
                    <a:pt x="321850" y="591738"/>
                    <a:pt x="298140" y="583315"/>
                  </a:cubicBezTo>
                  <a:close/>
                </a:path>
              </a:pathLst>
            </a:custGeom>
            <a:grp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CA"/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0D380529-E3DC-DA56-9133-9D27A0D2FA4F}"/>
                </a:ext>
              </a:extLst>
            </p:cNvPr>
            <p:cNvCxnSpPr>
              <a:cxnSpLocks/>
            </p:cNvCxnSpPr>
            <p:nvPr/>
          </p:nvCxnSpPr>
          <p:spPr>
            <a:xfrm>
              <a:off x="2880423" y="2420900"/>
              <a:ext cx="2516715" cy="705725"/>
            </a:xfrm>
            <a:prstGeom prst="straightConnector1">
              <a:avLst/>
            </a:prstGeom>
            <a:grpFill/>
            <a:ln w="12700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74A11D3D-FB3B-8613-7A87-B89823A146A9}"/>
              </a:ext>
            </a:extLst>
          </p:cNvPr>
          <p:cNvGrpSpPr/>
          <p:nvPr/>
        </p:nvGrpSpPr>
        <p:grpSpPr>
          <a:xfrm>
            <a:off x="5145574" y="3842181"/>
            <a:ext cx="1278174" cy="2805641"/>
            <a:chOff x="5145574" y="3842181"/>
            <a:chExt cx="1278174" cy="2805641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F8D30383-F353-B0B1-758E-F93622ED8C78}"/>
                </a:ext>
              </a:extLst>
            </p:cNvPr>
            <p:cNvGrpSpPr/>
            <p:nvPr/>
          </p:nvGrpSpPr>
          <p:grpSpPr>
            <a:xfrm>
              <a:off x="5145574" y="5369648"/>
              <a:ext cx="1278174" cy="1278174"/>
              <a:chOff x="3262572" y="4919188"/>
              <a:chExt cx="789110" cy="789109"/>
            </a:xfrm>
          </p:grpSpPr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6C544F4F-9516-7AF2-D875-F450A6B75F9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262572" y="4919188"/>
                <a:ext cx="789110" cy="78910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pic>
            <p:nvPicPr>
              <p:cNvPr id="10" name="Graphic 9" descr="Thermometer with solid fill">
                <a:extLst>
                  <a:ext uri="{FF2B5EF4-FFF2-40B4-BE49-F238E27FC236}">
                    <a16:creationId xmlns:a16="http://schemas.microsoft.com/office/drawing/2014/main" id="{AEFF8795-B0F2-41D3-BD6D-5B00ECC6D8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270389" y="4927006"/>
                <a:ext cx="773472" cy="773471"/>
              </a:xfrm>
              <a:prstGeom prst="rect">
                <a:avLst/>
              </a:prstGeom>
            </p:spPr>
          </p:pic>
        </p:grp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3728DD13-DC0D-FB21-392C-53239B6F08A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84658" y="3842181"/>
              <a:ext cx="0" cy="1371191"/>
            </a:xfrm>
            <a:prstGeom prst="straightConnector1">
              <a:avLst/>
            </a:prstGeom>
            <a:ln w="1270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788B4E99-DCE9-9FE0-D6E1-24DCD586EF8E}"/>
              </a:ext>
            </a:extLst>
          </p:cNvPr>
          <p:cNvGrpSpPr/>
          <p:nvPr/>
        </p:nvGrpSpPr>
        <p:grpSpPr>
          <a:xfrm>
            <a:off x="1354837" y="3800611"/>
            <a:ext cx="3191161" cy="2652537"/>
            <a:chOff x="838799" y="3228022"/>
            <a:chExt cx="4367081" cy="3629978"/>
          </a:xfrm>
          <a:solidFill>
            <a:schemeClr val="bg1">
              <a:lumMod val="65000"/>
            </a:schemeClr>
          </a:solidFill>
        </p:grpSpPr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5EC3467F-CCDF-2D78-11D0-7103442BE19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25276" y="3228022"/>
              <a:ext cx="2480604" cy="1933355"/>
            </a:xfrm>
            <a:prstGeom prst="straightConnector1">
              <a:avLst/>
            </a:prstGeom>
            <a:grpFill/>
            <a:ln w="12700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5" name="Graphic 44" descr="Fir tree with solid fill">
              <a:extLst>
                <a:ext uri="{FF2B5EF4-FFF2-40B4-BE49-F238E27FC236}">
                  <a16:creationId xmlns:a16="http://schemas.microsoft.com/office/drawing/2014/main" id="{7FDA46B7-D919-AC0D-F805-C981A8062C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38799" y="4189649"/>
              <a:ext cx="1566646" cy="1566646"/>
            </a:xfrm>
            <a:prstGeom prst="rect">
              <a:avLst/>
            </a:prstGeom>
          </p:spPr>
        </p:pic>
        <p:pic>
          <p:nvPicPr>
            <p:cNvPr id="46" name="Graphic 45" descr="Water with solid fill">
              <a:extLst>
                <a:ext uri="{FF2B5EF4-FFF2-40B4-BE49-F238E27FC236}">
                  <a16:creationId xmlns:a16="http://schemas.microsoft.com/office/drawing/2014/main" id="{DFBB0284-7CFC-D6D4-4C1F-57D6C0D6C77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095565" y="5335370"/>
              <a:ext cx="1522630" cy="1522630"/>
            </a:xfrm>
            <a:prstGeom prst="rect">
              <a:avLst/>
            </a:prstGeom>
          </p:spPr>
        </p:pic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A730B3AE-1C62-42FF-584A-C328C189032C}"/>
              </a:ext>
            </a:extLst>
          </p:cNvPr>
          <p:cNvGrpSpPr/>
          <p:nvPr/>
        </p:nvGrpSpPr>
        <p:grpSpPr>
          <a:xfrm>
            <a:off x="7089850" y="3429000"/>
            <a:ext cx="3097727" cy="2340172"/>
            <a:chOff x="6443336" y="2966610"/>
            <a:chExt cx="4239216" cy="3202508"/>
          </a:xfrm>
          <a:solidFill>
            <a:schemeClr val="bg1">
              <a:lumMod val="65000"/>
            </a:schemeClr>
          </a:solidFill>
        </p:grpSpPr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66B9AD84-C2EC-5C6E-4772-F9F39649729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443336" y="2966610"/>
              <a:ext cx="2882677" cy="1887077"/>
            </a:xfrm>
            <a:prstGeom prst="straightConnector1">
              <a:avLst/>
            </a:prstGeom>
            <a:grpFill/>
            <a:ln w="12700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7" name="Graphic 46" descr="Clock with solid fill">
              <a:extLst>
                <a:ext uri="{FF2B5EF4-FFF2-40B4-BE49-F238E27FC236}">
                  <a16:creationId xmlns:a16="http://schemas.microsoft.com/office/drawing/2014/main" id="{6E14D2D0-A32A-9553-E159-C936C19FFBB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201437" y="4688003"/>
              <a:ext cx="1481115" cy="1481115"/>
            </a:xfrm>
            <a:prstGeom prst="rect">
              <a:avLst/>
            </a:prstGeom>
          </p:spPr>
        </p:pic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B6586306-377A-8739-2AE8-003DA4F9A3A4}"/>
              </a:ext>
            </a:extLst>
          </p:cNvPr>
          <p:cNvGrpSpPr/>
          <p:nvPr/>
        </p:nvGrpSpPr>
        <p:grpSpPr>
          <a:xfrm>
            <a:off x="7089850" y="1015425"/>
            <a:ext cx="3046621" cy="1636271"/>
            <a:chOff x="6488384" y="735153"/>
            <a:chExt cx="4169280" cy="2239226"/>
          </a:xfrm>
          <a:solidFill>
            <a:schemeClr val="bg1">
              <a:lumMod val="65000"/>
            </a:schemeClr>
          </a:solidFill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5AFAF766-16F6-72EC-551B-8A1B0737E3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88384" y="1945810"/>
              <a:ext cx="2616614" cy="1028569"/>
            </a:xfrm>
            <a:prstGeom prst="straightConnector1">
              <a:avLst/>
            </a:prstGeom>
            <a:grpFill/>
            <a:ln w="12700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8" name="Graphic 47" descr="Daily calendar with solid fill">
              <a:extLst>
                <a:ext uri="{FF2B5EF4-FFF2-40B4-BE49-F238E27FC236}">
                  <a16:creationId xmlns:a16="http://schemas.microsoft.com/office/drawing/2014/main" id="{604D28CC-DAF1-273B-28AC-F777F3F000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9176548" y="735153"/>
              <a:ext cx="1481116" cy="148111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65885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78A4D-D4DA-4342-97FC-D15B4CB2C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Temperature and movement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566E82-2C41-4AA5-9B04-959C5C3DB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9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3208035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late.potm" id="{3911C202-4EB2-4AD7-804C-6F68A99B1126}" vid="{6DB52515-FBAF-45F4-B55E-EDEB4243FE8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</Template>
  <TotalTime>12569</TotalTime>
  <Words>474</Words>
  <Application>Microsoft Office PowerPoint</Application>
  <PresentationFormat>Widescreen</PresentationFormat>
  <Paragraphs>129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8" baseType="lpstr">
      <vt:lpstr>Arial</vt:lpstr>
      <vt:lpstr>Calibri</vt:lpstr>
      <vt:lpstr>Calibri Light</vt:lpstr>
      <vt:lpstr>Euphemia</vt:lpstr>
      <vt:lpstr>Office Theme</vt:lpstr>
      <vt:lpstr>The heat is on: Rising temperatures alter when, how, and where large terrestrial mammals move</vt:lpstr>
      <vt:lpstr>A bit of history… </vt:lpstr>
      <vt:lpstr>Edmonton has changed since 1925</vt:lpstr>
      <vt:lpstr>The Land before Edmonton: Amiskwaciy Wâskahikan</vt:lpstr>
      <vt:lpstr>North America is getting warmer</vt:lpstr>
      <vt:lpstr>What will western Canada look like in 2100? </vt:lpstr>
      <vt:lpstr>PowerPoint Presentation</vt:lpstr>
      <vt:lpstr>There are many things that affect mammal behavior</vt:lpstr>
      <vt:lpstr>Temperature and movement</vt:lpstr>
      <vt:lpstr>PowerPoint Presentation</vt:lpstr>
      <vt:lpstr>How does temperature affect how much boreal caribou move? </vt:lpstr>
      <vt:lpstr>Modeling how much boreal caribou move</vt:lpstr>
      <vt:lpstr>Speed depends strongly on temperature</vt:lpstr>
      <vt:lpstr>Cannot predict well using monthly average temperature</vt:lpstr>
      <vt:lpstr>Temperature and habitat selection</vt:lpstr>
      <vt:lpstr>Modeling where boreal caribou move</vt:lpstr>
      <vt:lpstr>PowerPoint Presentation</vt:lpstr>
      <vt:lpstr>Boreal caribou prefer intermediate forest cover</vt:lpstr>
      <vt:lpstr>Boreal caribou prefer intermediate forest cover</vt:lpstr>
      <vt:lpstr>Boreal caribou prefer lower elevations</vt:lpstr>
      <vt:lpstr>Boreal caribou prefer being near water</vt:lpstr>
      <vt:lpstr>Forest preference is weaker at warmer temperatures</vt:lpstr>
      <vt:lpstr>Boreal caribou avoid high elevation more at warmer temperatures</vt:lpstr>
      <vt:lpstr>Boreal caribou stay closer to water at warmer temperatures</vt:lpstr>
      <vt:lpstr>Predicting within the current range</vt:lpstr>
      <vt:lpstr>Habitat preference depends strongly on temperature</vt:lpstr>
      <vt:lpstr>Cannot predict well using monthly average temperature</vt:lpstr>
      <vt:lpstr>PowerPoint Presentation</vt:lpstr>
      <vt:lpstr>Add results for other species</vt:lpstr>
      <vt:lpstr>Consequences for conservation</vt:lpstr>
      <vt:lpstr>Acknowledgements</vt:lpstr>
      <vt:lpstr>DUPLICATE CONCLUSION SLIDE</vt:lpstr>
      <vt:lpstr>References and credits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climate change will shape the future of human wildlife conflict in B.C.’s protected areas</dc:title>
  <dc:creator>Stefano Mezzini</dc:creator>
  <cp:lastModifiedBy>Stefano Mezzini</cp:lastModifiedBy>
  <cp:revision>393</cp:revision>
  <dcterms:created xsi:type="dcterms:W3CDTF">2022-12-02T17:41:46Z</dcterms:created>
  <dcterms:modified xsi:type="dcterms:W3CDTF">2025-09-22T22:47:22Z</dcterms:modified>
</cp:coreProperties>
</file>